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28800425" cy="359997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 roundtripDataSignature="AMtx7mhfhbCE274RlOERSCcShlAS+/wu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2" d="100"/>
          <a:sy n="32" d="100"/>
        </p:scale>
        <p:origin x="955"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customschemas.google.com/relationships/presentationmetadata" Target="metadata"/><Relationship Id="rId10" Type="http://schemas.openxmlformats.org/officeDocument/2006/relationships/tableStyles" Target="tableStyles.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193925" y="1143000"/>
            <a:ext cx="24701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4082"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4082"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4082"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4082"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4082"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4082"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4082"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4082"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4082"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2193925" y="1143000"/>
            <a:ext cx="24701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2160032" y="5891626"/>
            <a:ext cx="24480361" cy="1253324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18898"/>
              <a:buFont typeface="Calibri"/>
              <a:buNone/>
              <a:defRPr sz="1889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3600053" y="18908198"/>
            <a:ext cx="21600319" cy="869160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3150"/>
              </a:spcBef>
              <a:spcAft>
                <a:spcPts val="0"/>
              </a:spcAft>
              <a:buClr>
                <a:schemeClr val="dk1"/>
              </a:buClr>
              <a:buSzPts val="7559"/>
              <a:buNone/>
              <a:defRPr sz="7558"/>
            </a:lvl1pPr>
            <a:lvl2pPr lvl="1" algn="ctr">
              <a:lnSpc>
                <a:spcPct val="90000"/>
              </a:lnSpc>
              <a:spcBef>
                <a:spcPts val="1575"/>
              </a:spcBef>
              <a:spcAft>
                <a:spcPts val="0"/>
              </a:spcAft>
              <a:buClr>
                <a:schemeClr val="dk1"/>
              </a:buClr>
              <a:buSzPts val="6299"/>
              <a:buNone/>
              <a:defRPr sz="6299"/>
            </a:lvl2pPr>
            <a:lvl3pPr lvl="2" algn="ctr">
              <a:lnSpc>
                <a:spcPct val="90000"/>
              </a:lnSpc>
              <a:spcBef>
                <a:spcPts val="1575"/>
              </a:spcBef>
              <a:spcAft>
                <a:spcPts val="0"/>
              </a:spcAft>
              <a:buClr>
                <a:schemeClr val="dk1"/>
              </a:buClr>
              <a:buSzPts val="5669"/>
              <a:buNone/>
              <a:defRPr sz="5669"/>
            </a:lvl3pPr>
            <a:lvl4pPr lvl="3" algn="ctr">
              <a:lnSpc>
                <a:spcPct val="90000"/>
              </a:lnSpc>
              <a:spcBef>
                <a:spcPts val="1575"/>
              </a:spcBef>
              <a:spcAft>
                <a:spcPts val="0"/>
              </a:spcAft>
              <a:buClr>
                <a:schemeClr val="dk1"/>
              </a:buClr>
              <a:buSzPts val="5040"/>
              <a:buNone/>
              <a:defRPr sz="5040"/>
            </a:lvl4pPr>
            <a:lvl5pPr lvl="4" algn="ctr">
              <a:lnSpc>
                <a:spcPct val="90000"/>
              </a:lnSpc>
              <a:spcBef>
                <a:spcPts val="1575"/>
              </a:spcBef>
              <a:spcAft>
                <a:spcPts val="0"/>
              </a:spcAft>
              <a:buClr>
                <a:schemeClr val="dk1"/>
              </a:buClr>
              <a:buSzPts val="5040"/>
              <a:buNone/>
              <a:defRPr sz="5040"/>
            </a:lvl5pPr>
            <a:lvl6pPr lvl="5" algn="ctr">
              <a:lnSpc>
                <a:spcPct val="90000"/>
              </a:lnSpc>
              <a:spcBef>
                <a:spcPts val="1575"/>
              </a:spcBef>
              <a:spcAft>
                <a:spcPts val="0"/>
              </a:spcAft>
              <a:buClr>
                <a:schemeClr val="dk1"/>
              </a:buClr>
              <a:buSzPts val="5040"/>
              <a:buNone/>
              <a:defRPr sz="5040"/>
            </a:lvl6pPr>
            <a:lvl7pPr lvl="6" algn="ctr">
              <a:lnSpc>
                <a:spcPct val="90000"/>
              </a:lnSpc>
              <a:spcBef>
                <a:spcPts val="1575"/>
              </a:spcBef>
              <a:spcAft>
                <a:spcPts val="0"/>
              </a:spcAft>
              <a:buClr>
                <a:schemeClr val="dk1"/>
              </a:buClr>
              <a:buSzPts val="5040"/>
              <a:buNone/>
              <a:defRPr sz="5040"/>
            </a:lvl7pPr>
            <a:lvl8pPr lvl="7" algn="ctr">
              <a:lnSpc>
                <a:spcPct val="90000"/>
              </a:lnSpc>
              <a:spcBef>
                <a:spcPts val="1575"/>
              </a:spcBef>
              <a:spcAft>
                <a:spcPts val="0"/>
              </a:spcAft>
              <a:buClr>
                <a:schemeClr val="dk1"/>
              </a:buClr>
              <a:buSzPts val="5040"/>
              <a:buNone/>
              <a:defRPr sz="5040"/>
            </a:lvl8pPr>
            <a:lvl9pPr lvl="8" algn="ctr">
              <a:lnSpc>
                <a:spcPct val="90000"/>
              </a:lnSpc>
              <a:spcBef>
                <a:spcPts val="1575"/>
              </a:spcBef>
              <a:spcAft>
                <a:spcPts val="0"/>
              </a:spcAft>
              <a:buClr>
                <a:schemeClr val="dk1"/>
              </a:buClr>
              <a:buSzPts val="5040"/>
              <a:buNone/>
              <a:defRPr sz="5040"/>
            </a:lvl9pPr>
          </a:lstStyle>
          <a:p>
            <a:endParaRPr/>
          </a:p>
        </p:txBody>
      </p:sp>
      <p:sp>
        <p:nvSpPr>
          <p:cNvPr id="18" name="Google Shape;18;p3"/>
          <p:cNvSpPr txBox="1">
            <a:spLocks noGrp="1"/>
          </p:cNvSpPr>
          <p:nvPr>
            <p:ph type="dt" idx="10"/>
          </p:nvPr>
        </p:nvSpPr>
        <p:spPr>
          <a:xfrm>
            <a:off x="1980029" y="33366432"/>
            <a:ext cx="6480096" cy="19166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9540141" y="33366432"/>
            <a:ext cx="9720143" cy="191665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20340300" y="33366432"/>
            <a:ext cx="6480096" cy="191665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1980029" y="1916661"/>
            <a:ext cx="24840367" cy="695828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2979461" y="8583832"/>
            <a:ext cx="22841503" cy="2484036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150"/>
              </a:spcBef>
              <a:spcAft>
                <a:spcPts val="0"/>
              </a:spcAft>
              <a:buClr>
                <a:schemeClr val="dk1"/>
              </a:buClr>
              <a:buSzPts val="1800"/>
              <a:buChar char="•"/>
              <a:defRPr/>
            </a:lvl1pPr>
            <a:lvl2pPr marL="914400" lvl="1" indent="-342900" algn="l">
              <a:lnSpc>
                <a:spcPct val="90000"/>
              </a:lnSpc>
              <a:spcBef>
                <a:spcPts val="1575"/>
              </a:spcBef>
              <a:spcAft>
                <a:spcPts val="0"/>
              </a:spcAft>
              <a:buClr>
                <a:schemeClr val="dk1"/>
              </a:buClr>
              <a:buSzPts val="1800"/>
              <a:buChar char="•"/>
              <a:defRPr/>
            </a:lvl2pPr>
            <a:lvl3pPr marL="1371600" lvl="2" indent="-342900" algn="l">
              <a:lnSpc>
                <a:spcPct val="90000"/>
              </a:lnSpc>
              <a:spcBef>
                <a:spcPts val="1575"/>
              </a:spcBef>
              <a:spcAft>
                <a:spcPts val="0"/>
              </a:spcAft>
              <a:buClr>
                <a:schemeClr val="dk1"/>
              </a:buClr>
              <a:buSzPts val="1800"/>
              <a:buChar char="•"/>
              <a:defRPr/>
            </a:lvl3pPr>
            <a:lvl4pPr marL="1828800" lvl="3" indent="-342900" algn="l">
              <a:lnSpc>
                <a:spcPct val="90000"/>
              </a:lnSpc>
              <a:spcBef>
                <a:spcPts val="1575"/>
              </a:spcBef>
              <a:spcAft>
                <a:spcPts val="0"/>
              </a:spcAft>
              <a:buClr>
                <a:schemeClr val="dk1"/>
              </a:buClr>
              <a:buSzPts val="1800"/>
              <a:buChar char="•"/>
              <a:defRPr/>
            </a:lvl4pPr>
            <a:lvl5pPr marL="2286000" lvl="4" indent="-342900" algn="l">
              <a:lnSpc>
                <a:spcPct val="90000"/>
              </a:lnSpc>
              <a:spcBef>
                <a:spcPts val="1575"/>
              </a:spcBef>
              <a:spcAft>
                <a:spcPts val="0"/>
              </a:spcAft>
              <a:buClr>
                <a:schemeClr val="dk1"/>
              </a:buClr>
              <a:buSzPts val="1800"/>
              <a:buChar char="•"/>
              <a:defRPr/>
            </a:lvl5pPr>
            <a:lvl6pPr marL="2743200" lvl="5" indent="-342900" algn="l">
              <a:lnSpc>
                <a:spcPct val="90000"/>
              </a:lnSpc>
              <a:spcBef>
                <a:spcPts val="1575"/>
              </a:spcBef>
              <a:spcAft>
                <a:spcPts val="0"/>
              </a:spcAft>
              <a:buClr>
                <a:schemeClr val="dk1"/>
              </a:buClr>
              <a:buSzPts val="1800"/>
              <a:buChar char="•"/>
              <a:defRPr/>
            </a:lvl6pPr>
            <a:lvl7pPr marL="3200400" lvl="6" indent="-342900" algn="l">
              <a:lnSpc>
                <a:spcPct val="90000"/>
              </a:lnSpc>
              <a:spcBef>
                <a:spcPts val="1575"/>
              </a:spcBef>
              <a:spcAft>
                <a:spcPts val="0"/>
              </a:spcAft>
              <a:buClr>
                <a:schemeClr val="dk1"/>
              </a:buClr>
              <a:buSzPts val="1800"/>
              <a:buChar char="•"/>
              <a:defRPr/>
            </a:lvl7pPr>
            <a:lvl8pPr marL="3657600" lvl="7" indent="-342900" algn="l">
              <a:lnSpc>
                <a:spcPct val="90000"/>
              </a:lnSpc>
              <a:spcBef>
                <a:spcPts val="1575"/>
              </a:spcBef>
              <a:spcAft>
                <a:spcPts val="0"/>
              </a:spcAft>
              <a:buClr>
                <a:schemeClr val="dk1"/>
              </a:buClr>
              <a:buSzPts val="1800"/>
              <a:buChar char="•"/>
              <a:defRPr/>
            </a:lvl8pPr>
            <a:lvl9pPr marL="4114800" lvl="8" indent="-342900" algn="l">
              <a:lnSpc>
                <a:spcPct val="90000"/>
              </a:lnSpc>
              <a:spcBef>
                <a:spcPts val="1575"/>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1980029" y="33366432"/>
            <a:ext cx="6480096" cy="19166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9540141" y="33366432"/>
            <a:ext cx="9720143" cy="191665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20340300" y="33366432"/>
            <a:ext cx="6480096" cy="191665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8461295" y="14065664"/>
            <a:ext cx="30508114" cy="621009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4138891" y="8035575"/>
            <a:ext cx="30508114" cy="1827027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150"/>
              </a:spcBef>
              <a:spcAft>
                <a:spcPts val="0"/>
              </a:spcAft>
              <a:buClr>
                <a:schemeClr val="dk1"/>
              </a:buClr>
              <a:buSzPts val="1800"/>
              <a:buChar char="•"/>
              <a:defRPr/>
            </a:lvl1pPr>
            <a:lvl2pPr marL="914400" lvl="1" indent="-342900" algn="l">
              <a:lnSpc>
                <a:spcPct val="90000"/>
              </a:lnSpc>
              <a:spcBef>
                <a:spcPts val="1575"/>
              </a:spcBef>
              <a:spcAft>
                <a:spcPts val="0"/>
              </a:spcAft>
              <a:buClr>
                <a:schemeClr val="dk1"/>
              </a:buClr>
              <a:buSzPts val="1800"/>
              <a:buChar char="•"/>
              <a:defRPr/>
            </a:lvl2pPr>
            <a:lvl3pPr marL="1371600" lvl="2" indent="-342900" algn="l">
              <a:lnSpc>
                <a:spcPct val="90000"/>
              </a:lnSpc>
              <a:spcBef>
                <a:spcPts val="1575"/>
              </a:spcBef>
              <a:spcAft>
                <a:spcPts val="0"/>
              </a:spcAft>
              <a:buClr>
                <a:schemeClr val="dk1"/>
              </a:buClr>
              <a:buSzPts val="1800"/>
              <a:buChar char="•"/>
              <a:defRPr/>
            </a:lvl3pPr>
            <a:lvl4pPr marL="1828800" lvl="3" indent="-342900" algn="l">
              <a:lnSpc>
                <a:spcPct val="90000"/>
              </a:lnSpc>
              <a:spcBef>
                <a:spcPts val="1575"/>
              </a:spcBef>
              <a:spcAft>
                <a:spcPts val="0"/>
              </a:spcAft>
              <a:buClr>
                <a:schemeClr val="dk1"/>
              </a:buClr>
              <a:buSzPts val="1800"/>
              <a:buChar char="•"/>
              <a:defRPr/>
            </a:lvl4pPr>
            <a:lvl5pPr marL="2286000" lvl="4" indent="-342900" algn="l">
              <a:lnSpc>
                <a:spcPct val="90000"/>
              </a:lnSpc>
              <a:spcBef>
                <a:spcPts val="1575"/>
              </a:spcBef>
              <a:spcAft>
                <a:spcPts val="0"/>
              </a:spcAft>
              <a:buClr>
                <a:schemeClr val="dk1"/>
              </a:buClr>
              <a:buSzPts val="1800"/>
              <a:buChar char="•"/>
              <a:defRPr/>
            </a:lvl5pPr>
            <a:lvl6pPr marL="2743200" lvl="5" indent="-342900" algn="l">
              <a:lnSpc>
                <a:spcPct val="90000"/>
              </a:lnSpc>
              <a:spcBef>
                <a:spcPts val="1575"/>
              </a:spcBef>
              <a:spcAft>
                <a:spcPts val="0"/>
              </a:spcAft>
              <a:buClr>
                <a:schemeClr val="dk1"/>
              </a:buClr>
              <a:buSzPts val="1800"/>
              <a:buChar char="•"/>
              <a:defRPr/>
            </a:lvl6pPr>
            <a:lvl7pPr marL="3200400" lvl="6" indent="-342900" algn="l">
              <a:lnSpc>
                <a:spcPct val="90000"/>
              </a:lnSpc>
              <a:spcBef>
                <a:spcPts val="1575"/>
              </a:spcBef>
              <a:spcAft>
                <a:spcPts val="0"/>
              </a:spcAft>
              <a:buClr>
                <a:schemeClr val="dk1"/>
              </a:buClr>
              <a:buSzPts val="1800"/>
              <a:buChar char="•"/>
              <a:defRPr/>
            </a:lvl7pPr>
            <a:lvl8pPr marL="3657600" lvl="7" indent="-342900" algn="l">
              <a:lnSpc>
                <a:spcPct val="90000"/>
              </a:lnSpc>
              <a:spcBef>
                <a:spcPts val="1575"/>
              </a:spcBef>
              <a:spcAft>
                <a:spcPts val="0"/>
              </a:spcAft>
              <a:buClr>
                <a:schemeClr val="dk1"/>
              </a:buClr>
              <a:buSzPts val="1800"/>
              <a:buChar char="•"/>
              <a:defRPr/>
            </a:lvl8pPr>
            <a:lvl9pPr marL="4114800" lvl="8" indent="-342900" algn="l">
              <a:lnSpc>
                <a:spcPct val="90000"/>
              </a:lnSpc>
              <a:spcBef>
                <a:spcPts val="1575"/>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1980029" y="33366432"/>
            <a:ext cx="6480096" cy="19166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9540141" y="33366432"/>
            <a:ext cx="9720143" cy="191665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20340300" y="33366432"/>
            <a:ext cx="6480096" cy="191665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1980029" y="1916661"/>
            <a:ext cx="24840367" cy="695828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1980029" y="9583264"/>
            <a:ext cx="24840367" cy="2284150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150"/>
              </a:spcBef>
              <a:spcAft>
                <a:spcPts val="0"/>
              </a:spcAft>
              <a:buClr>
                <a:schemeClr val="dk1"/>
              </a:buClr>
              <a:buSzPts val="1800"/>
              <a:buChar char="•"/>
              <a:defRPr/>
            </a:lvl1pPr>
            <a:lvl2pPr marL="914400" lvl="1" indent="-342900" algn="l">
              <a:lnSpc>
                <a:spcPct val="90000"/>
              </a:lnSpc>
              <a:spcBef>
                <a:spcPts val="1575"/>
              </a:spcBef>
              <a:spcAft>
                <a:spcPts val="0"/>
              </a:spcAft>
              <a:buClr>
                <a:schemeClr val="dk1"/>
              </a:buClr>
              <a:buSzPts val="1800"/>
              <a:buChar char="•"/>
              <a:defRPr/>
            </a:lvl2pPr>
            <a:lvl3pPr marL="1371600" lvl="2" indent="-342900" algn="l">
              <a:lnSpc>
                <a:spcPct val="90000"/>
              </a:lnSpc>
              <a:spcBef>
                <a:spcPts val="1575"/>
              </a:spcBef>
              <a:spcAft>
                <a:spcPts val="0"/>
              </a:spcAft>
              <a:buClr>
                <a:schemeClr val="dk1"/>
              </a:buClr>
              <a:buSzPts val="1800"/>
              <a:buChar char="•"/>
              <a:defRPr/>
            </a:lvl3pPr>
            <a:lvl4pPr marL="1828800" lvl="3" indent="-342900" algn="l">
              <a:lnSpc>
                <a:spcPct val="90000"/>
              </a:lnSpc>
              <a:spcBef>
                <a:spcPts val="1575"/>
              </a:spcBef>
              <a:spcAft>
                <a:spcPts val="0"/>
              </a:spcAft>
              <a:buClr>
                <a:schemeClr val="dk1"/>
              </a:buClr>
              <a:buSzPts val="1800"/>
              <a:buChar char="•"/>
              <a:defRPr/>
            </a:lvl4pPr>
            <a:lvl5pPr marL="2286000" lvl="4" indent="-342900" algn="l">
              <a:lnSpc>
                <a:spcPct val="90000"/>
              </a:lnSpc>
              <a:spcBef>
                <a:spcPts val="1575"/>
              </a:spcBef>
              <a:spcAft>
                <a:spcPts val="0"/>
              </a:spcAft>
              <a:buClr>
                <a:schemeClr val="dk1"/>
              </a:buClr>
              <a:buSzPts val="1800"/>
              <a:buChar char="•"/>
              <a:defRPr/>
            </a:lvl5pPr>
            <a:lvl6pPr marL="2743200" lvl="5" indent="-342900" algn="l">
              <a:lnSpc>
                <a:spcPct val="90000"/>
              </a:lnSpc>
              <a:spcBef>
                <a:spcPts val="1575"/>
              </a:spcBef>
              <a:spcAft>
                <a:spcPts val="0"/>
              </a:spcAft>
              <a:buClr>
                <a:schemeClr val="dk1"/>
              </a:buClr>
              <a:buSzPts val="1800"/>
              <a:buChar char="•"/>
              <a:defRPr/>
            </a:lvl6pPr>
            <a:lvl7pPr marL="3200400" lvl="6" indent="-342900" algn="l">
              <a:lnSpc>
                <a:spcPct val="90000"/>
              </a:lnSpc>
              <a:spcBef>
                <a:spcPts val="1575"/>
              </a:spcBef>
              <a:spcAft>
                <a:spcPts val="0"/>
              </a:spcAft>
              <a:buClr>
                <a:schemeClr val="dk1"/>
              </a:buClr>
              <a:buSzPts val="1800"/>
              <a:buChar char="•"/>
              <a:defRPr/>
            </a:lvl7pPr>
            <a:lvl8pPr marL="3657600" lvl="7" indent="-342900" algn="l">
              <a:lnSpc>
                <a:spcPct val="90000"/>
              </a:lnSpc>
              <a:spcBef>
                <a:spcPts val="1575"/>
              </a:spcBef>
              <a:spcAft>
                <a:spcPts val="0"/>
              </a:spcAft>
              <a:buClr>
                <a:schemeClr val="dk1"/>
              </a:buClr>
              <a:buSzPts val="1800"/>
              <a:buChar char="•"/>
              <a:defRPr/>
            </a:lvl8pPr>
            <a:lvl9pPr marL="4114800" lvl="8" indent="-342900" algn="l">
              <a:lnSpc>
                <a:spcPct val="90000"/>
              </a:lnSpc>
              <a:spcBef>
                <a:spcPts val="1575"/>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1980029" y="33366432"/>
            <a:ext cx="6480096" cy="19166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9540141" y="33366432"/>
            <a:ext cx="9720143" cy="191665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20340300" y="33366432"/>
            <a:ext cx="6480096" cy="191665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1965030" y="8974945"/>
            <a:ext cx="24840367" cy="14974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898"/>
              <a:buFont typeface="Calibri"/>
              <a:buNone/>
              <a:defRPr sz="1889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1965030" y="24091502"/>
            <a:ext cx="24840367" cy="78749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150"/>
              </a:spcBef>
              <a:spcAft>
                <a:spcPts val="0"/>
              </a:spcAft>
              <a:buClr>
                <a:schemeClr val="dk1"/>
              </a:buClr>
              <a:buSzPts val="7559"/>
              <a:buNone/>
              <a:defRPr sz="7558">
                <a:solidFill>
                  <a:schemeClr val="dk1"/>
                </a:solidFill>
              </a:defRPr>
            </a:lvl1pPr>
            <a:lvl2pPr marL="914400" lvl="1" indent="-228600" algn="l">
              <a:lnSpc>
                <a:spcPct val="90000"/>
              </a:lnSpc>
              <a:spcBef>
                <a:spcPts val="1575"/>
              </a:spcBef>
              <a:spcAft>
                <a:spcPts val="0"/>
              </a:spcAft>
              <a:buClr>
                <a:srgbClr val="888888"/>
              </a:buClr>
              <a:buSzPts val="6299"/>
              <a:buNone/>
              <a:defRPr sz="6299">
                <a:solidFill>
                  <a:srgbClr val="888888"/>
                </a:solidFill>
              </a:defRPr>
            </a:lvl2pPr>
            <a:lvl3pPr marL="1371600" lvl="2" indent="-228600" algn="l">
              <a:lnSpc>
                <a:spcPct val="90000"/>
              </a:lnSpc>
              <a:spcBef>
                <a:spcPts val="1575"/>
              </a:spcBef>
              <a:spcAft>
                <a:spcPts val="0"/>
              </a:spcAft>
              <a:buClr>
                <a:srgbClr val="888888"/>
              </a:buClr>
              <a:buSzPts val="5669"/>
              <a:buNone/>
              <a:defRPr sz="5669">
                <a:solidFill>
                  <a:srgbClr val="888888"/>
                </a:solidFill>
              </a:defRPr>
            </a:lvl3pPr>
            <a:lvl4pPr marL="1828800" lvl="3" indent="-228600" algn="l">
              <a:lnSpc>
                <a:spcPct val="90000"/>
              </a:lnSpc>
              <a:spcBef>
                <a:spcPts val="1575"/>
              </a:spcBef>
              <a:spcAft>
                <a:spcPts val="0"/>
              </a:spcAft>
              <a:buClr>
                <a:srgbClr val="888888"/>
              </a:buClr>
              <a:buSzPts val="5040"/>
              <a:buNone/>
              <a:defRPr sz="5040">
                <a:solidFill>
                  <a:srgbClr val="888888"/>
                </a:solidFill>
              </a:defRPr>
            </a:lvl4pPr>
            <a:lvl5pPr marL="2286000" lvl="4" indent="-228600" algn="l">
              <a:lnSpc>
                <a:spcPct val="90000"/>
              </a:lnSpc>
              <a:spcBef>
                <a:spcPts val="1575"/>
              </a:spcBef>
              <a:spcAft>
                <a:spcPts val="0"/>
              </a:spcAft>
              <a:buClr>
                <a:srgbClr val="888888"/>
              </a:buClr>
              <a:buSzPts val="5040"/>
              <a:buNone/>
              <a:defRPr sz="5040">
                <a:solidFill>
                  <a:srgbClr val="888888"/>
                </a:solidFill>
              </a:defRPr>
            </a:lvl5pPr>
            <a:lvl6pPr marL="2743200" lvl="5" indent="-228600" algn="l">
              <a:lnSpc>
                <a:spcPct val="90000"/>
              </a:lnSpc>
              <a:spcBef>
                <a:spcPts val="1575"/>
              </a:spcBef>
              <a:spcAft>
                <a:spcPts val="0"/>
              </a:spcAft>
              <a:buClr>
                <a:srgbClr val="888888"/>
              </a:buClr>
              <a:buSzPts val="5040"/>
              <a:buNone/>
              <a:defRPr sz="5040">
                <a:solidFill>
                  <a:srgbClr val="888888"/>
                </a:solidFill>
              </a:defRPr>
            </a:lvl6pPr>
            <a:lvl7pPr marL="3200400" lvl="6" indent="-228600" algn="l">
              <a:lnSpc>
                <a:spcPct val="90000"/>
              </a:lnSpc>
              <a:spcBef>
                <a:spcPts val="1575"/>
              </a:spcBef>
              <a:spcAft>
                <a:spcPts val="0"/>
              </a:spcAft>
              <a:buClr>
                <a:srgbClr val="888888"/>
              </a:buClr>
              <a:buSzPts val="5040"/>
              <a:buNone/>
              <a:defRPr sz="5040">
                <a:solidFill>
                  <a:srgbClr val="888888"/>
                </a:solidFill>
              </a:defRPr>
            </a:lvl7pPr>
            <a:lvl8pPr marL="3657600" lvl="7" indent="-228600" algn="l">
              <a:lnSpc>
                <a:spcPct val="90000"/>
              </a:lnSpc>
              <a:spcBef>
                <a:spcPts val="1575"/>
              </a:spcBef>
              <a:spcAft>
                <a:spcPts val="0"/>
              </a:spcAft>
              <a:buClr>
                <a:srgbClr val="888888"/>
              </a:buClr>
              <a:buSzPts val="5040"/>
              <a:buNone/>
              <a:defRPr sz="5040">
                <a:solidFill>
                  <a:srgbClr val="888888"/>
                </a:solidFill>
              </a:defRPr>
            </a:lvl8pPr>
            <a:lvl9pPr marL="4114800" lvl="8" indent="-228600" algn="l">
              <a:lnSpc>
                <a:spcPct val="90000"/>
              </a:lnSpc>
              <a:spcBef>
                <a:spcPts val="1575"/>
              </a:spcBef>
              <a:spcAft>
                <a:spcPts val="0"/>
              </a:spcAft>
              <a:buClr>
                <a:srgbClr val="888888"/>
              </a:buClr>
              <a:buSzPts val="5040"/>
              <a:buNone/>
              <a:defRPr sz="5040">
                <a:solidFill>
                  <a:srgbClr val="888888"/>
                </a:solidFill>
              </a:defRPr>
            </a:lvl9pPr>
          </a:lstStyle>
          <a:p>
            <a:endParaRPr/>
          </a:p>
        </p:txBody>
      </p:sp>
      <p:sp>
        <p:nvSpPr>
          <p:cNvPr id="30" name="Google Shape;30;p5"/>
          <p:cNvSpPr txBox="1">
            <a:spLocks noGrp="1"/>
          </p:cNvSpPr>
          <p:nvPr>
            <p:ph type="dt" idx="10"/>
          </p:nvPr>
        </p:nvSpPr>
        <p:spPr>
          <a:xfrm>
            <a:off x="1980029" y="33366432"/>
            <a:ext cx="6480096" cy="19166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9540141" y="33366432"/>
            <a:ext cx="9720143" cy="191665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20340300" y="33366432"/>
            <a:ext cx="6480096" cy="191665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1980029" y="1916661"/>
            <a:ext cx="24840367" cy="695828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1980029" y="9583264"/>
            <a:ext cx="12240181" cy="2284150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150"/>
              </a:spcBef>
              <a:spcAft>
                <a:spcPts val="0"/>
              </a:spcAft>
              <a:buClr>
                <a:schemeClr val="dk1"/>
              </a:buClr>
              <a:buSzPts val="1800"/>
              <a:buChar char="•"/>
              <a:defRPr/>
            </a:lvl1pPr>
            <a:lvl2pPr marL="914400" lvl="1" indent="-342900" algn="l">
              <a:lnSpc>
                <a:spcPct val="90000"/>
              </a:lnSpc>
              <a:spcBef>
                <a:spcPts val="1575"/>
              </a:spcBef>
              <a:spcAft>
                <a:spcPts val="0"/>
              </a:spcAft>
              <a:buClr>
                <a:schemeClr val="dk1"/>
              </a:buClr>
              <a:buSzPts val="1800"/>
              <a:buChar char="•"/>
              <a:defRPr/>
            </a:lvl2pPr>
            <a:lvl3pPr marL="1371600" lvl="2" indent="-342900" algn="l">
              <a:lnSpc>
                <a:spcPct val="90000"/>
              </a:lnSpc>
              <a:spcBef>
                <a:spcPts val="1575"/>
              </a:spcBef>
              <a:spcAft>
                <a:spcPts val="0"/>
              </a:spcAft>
              <a:buClr>
                <a:schemeClr val="dk1"/>
              </a:buClr>
              <a:buSzPts val="1800"/>
              <a:buChar char="•"/>
              <a:defRPr/>
            </a:lvl3pPr>
            <a:lvl4pPr marL="1828800" lvl="3" indent="-342900" algn="l">
              <a:lnSpc>
                <a:spcPct val="90000"/>
              </a:lnSpc>
              <a:spcBef>
                <a:spcPts val="1575"/>
              </a:spcBef>
              <a:spcAft>
                <a:spcPts val="0"/>
              </a:spcAft>
              <a:buClr>
                <a:schemeClr val="dk1"/>
              </a:buClr>
              <a:buSzPts val="1800"/>
              <a:buChar char="•"/>
              <a:defRPr/>
            </a:lvl4pPr>
            <a:lvl5pPr marL="2286000" lvl="4" indent="-342900" algn="l">
              <a:lnSpc>
                <a:spcPct val="90000"/>
              </a:lnSpc>
              <a:spcBef>
                <a:spcPts val="1575"/>
              </a:spcBef>
              <a:spcAft>
                <a:spcPts val="0"/>
              </a:spcAft>
              <a:buClr>
                <a:schemeClr val="dk1"/>
              </a:buClr>
              <a:buSzPts val="1800"/>
              <a:buChar char="•"/>
              <a:defRPr/>
            </a:lvl5pPr>
            <a:lvl6pPr marL="2743200" lvl="5" indent="-342900" algn="l">
              <a:lnSpc>
                <a:spcPct val="90000"/>
              </a:lnSpc>
              <a:spcBef>
                <a:spcPts val="1575"/>
              </a:spcBef>
              <a:spcAft>
                <a:spcPts val="0"/>
              </a:spcAft>
              <a:buClr>
                <a:schemeClr val="dk1"/>
              </a:buClr>
              <a:buSzPts val="1800"/>
              <a:buChar char="•"/>
              <a:defRPr/>
            </a:lvl6pPr>
            <a:lvl7pPr marL="3200400" lvl="6" indent="-342900" algn="l">
              <a:lnSpc>
                <a:spcPct val="90000"/>
              </a:lnSpc>
              <a:spcBef>
                <a:spcPts val="1575"/>
              </a:spcBef>
              <a:spcAft>
                <a:spcPts val="0"/>
              </a:spcAft>
              <a:buClr>
                <a:schemeClr val="dk1"/>
              </a:buClr>
              <a:buSzPts val="1800"/>
              <a:buChar char="•"/>
              <a:defRPr/>
            </a:lvl7pPr>
            <a:lvl8pPr marL="3657600" lvl="7" indent="-342900" algn="l">
              <a:lnSpc>
                <a:spcPct val="90000"/>
              </a:lnSpc>
              <a:spcBef>
                <a:spcPts val="1575"/>
              </a:spcBef>
              <a:spcAft>
                <a:spcPts val="0"/>
              </a:spcAft>
              <a:buClr>
                <a:schemeClr val="dk1"/>
              </a:buClr>
              <a:buSzPts val="1800"/>
              <a:buChar char="•"/>
              <a:defRPr/>
            </a:lvl8pPr>
            <a:lvl9pPr marL="4114800" lvl="8" indent="-342900" algn="l">
              <a:lnSpc>
                <a:spcPct val="90000"/>
              </a:lnSpc>
              <a:spcBef>
                <a:spcPts val="1575"/>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14580215" y="9583264"/>
            <a:ext cx="12240181" cy="2284150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150"/>
              </a:spcBef>
              <a:spcAft>
                <a:spcPts val="0"/>
              </a:spcAft>
              <a:buClr>
                <a:schemeClr val="dk1"/>
              </a:buClr>
              <a:buSzPts val="1800"/>
              <a:buChar char="•"/>
              <a:defRPr/>
            </a:lvl1pPr>
            <a:lvl2pPr marL="914400" lvl="1" indent="-342900" algn="l">
              <a:lnSpc>
                <a:spcPct val="90000"/>
              </a:lnSpc>
              <a:spcBef>
                <a:spcPts val="1575"/>
              </a:spcBef>
              <a:spcAft>
                <a:spcPts val="0"/>
              </a:spcAft>
              <a:buClr>
                <a:schemeClr val="dk1"/>
              </a:buClr>
              <a:buSzPts val="1800"/>
              <a:buChar char="•"/>
              <a:defRPr/>
            </a:lvl2pPr>
            <a:lvl3pPr marL="1371600" lvl="2" indent="-342900" algn="l">
              <a:lnSpc>
                <a:spcPct val="90000"/>
              </a:lnSpc>
              <a:spcBef>
                <a:spcPts val="1575"/>
              </a:spcBef>
              <a:spcAft>
                <a:spcPts val="0"/>
              </a:spcAft>
              <a:buClr>
                <a:schemeClr val="dk1"/>
              </a:buClr>
              <a:buSzPts val="1800"/>
              <a:buChar char="•"/>
              <a:defRPr/>
            </a:lvl3pPr>
            <a:lvl4pPr marL="1828800" lvl="3" indent="-342900" algn="l">
              <a:lnSpc>
                <a:spcPct val="90000"/>
              </a:lnSpc>
              <a:spcBef>
                <a:spcPts val="1575"/>
              </a:spcBef>
              <a:spcAft>
                <a:spcPts val="0"/>
              </a:spcAft>
              <a:buClr>
                <a:schemeClr val="dk1"/>
              </a:buClr>
              <a:buSzPts val="1800"/>
              <a:buChar char="•"/>
              <a:defRPr/>
            </a:lvl4pPr>
            <a:lvl5pPr marL="2286000" lvl="4" indent="-342900" algn="l">
              <a:lnSpc>
                <a:spcPct val="90000"/>
              </a:lnSpc>
              <a:spcBef>
                <a:spcPts val="1575"/>
              </a:spcBef>
              <a:spcAft>
                <a:spcPts val="0"/>
              </a:spcAft>
              <a:buClr>
                <a:schemeClr val="dk1"/>
              </a:buClr>
              <a:buSzPts val="1800"/>
              <a:buChar char="•"/>
              <a:defRPr/>
            </a:lvl5pPr>
            <a:lvl6pPr marL="2743200" lvl="5" indent="-342900" algn="l">
              <a:lnSpc>
                <a:spcPct val="90000"/>
              </a:lnSpc>
              <a:spcBef>
                <a:spcPts val="1575"/>
              </a:spcBef>
              <a:spcAft>
                <a:spcPts val="0"/>
              </a:spcAft>
              <a:buClr>
                <a:schemeClr val="dk1"/>
              </a:buClr>
              <a:buSzPts val="1800"/>
              <a:buChar char="•"/>
              <a:defRPr/>
            </a:lvl6pPr>
            <a:lvl7pPr marL="3200400" lvl="6" indent="-342900" algn="l">
              <a:lnSpc>
                <a:spcPct val="90000"/>
              </a:lnSpc>
              <a:spcBef>
                <a:spcPts val="1575"/>
              </a:spcBef>
              <a:spcAft>
                <a:spcPts val="0"/>
              </a:spcAft>
              <a:buClr>
                <a:schemeClr val="dk1"/>
              </a:buClr>
              <a:buSzPts val="1800"/>
              <a:buChar char="•"/>
              <a:defRPr/>
            </a:lvl7pPr>
            <a:lvl8pPr marL="3657600" lvl="7" indent="-342900" algn="l">
              <a:lnSpc>
                <a:spcPct val="90000"/>
              </a:lnSpc>
              <a:spcBef>
                <a:spcPts val="1575"/>
              </a:spcBef>
              <a:spcAft>
                <a:spcPts val="0"/>
              </a:spcAft>
              <a:buClr>
                <a:schemeClr val="dk1"/>
              </a:buClr>
              <a:buSzPts val="1800"/>
              <a:buChar char="•"/>
              <a:defRPr/>
            </a:lvl8pPr>
            <a:lvl9pPr marL="4114800" lvl="8" indent="-342900" algn="l">
              <a:lnSpc>
                <a:spcPct val="90000"/>
              </a:lnSpc>
              <a:spcBef>
                <a:spcPts val="1575"/>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1980029" y="33366432"/>
            <a:ext cx="6480096" cy="19166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9540141" y="33366432"/>
            <a:ext cx="9720143" cy="191665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20340300" y="33366432"/>
            <a:ext cx="6480096" cy="191665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1983780" y="1916661"/>
            <a:ext cx="24840367" cy="695828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1983784" y="8824938"/>
            <a:ext cx="12183928" cy="432496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150"/>
              </a:spcBef>
              <a:spcAft>
                <a:spcPts val="0"/>
              </a:spcAft>
              <a:buClr>
                <a:schemeClr val="dk1"/>
              </a:buClr>
              <a:buSzPts val="7559"/>
              <a:buNone/>
              <a:defRPr sz="7558" b="1"/>
            </a:lvl1pPr>
            <a:lvl2pPr marL="914400" lvl="1" indent="-228600" algn="l">
              <a:lnSpc>
                <a:spcPct val="90000"/>
              </a:lnSpc>
              <a:spcBef>
                <a:spcPts val="1575"/>
              </a:spcBef>
              <a:spcAft>
                <a:spcPts val="0"/>
              </a:spcAft>
              <a:buClr>
                <a:schemeClr val="dk1"/>
              </a:buClr>
              <a:buSzPts val="6299"/>
              <a:buNone/>
              <a:defRPr sz="6299" b="1"/>
            </a:lvl2pPr>
            <a:lvl3pPr marL="1371600" lvl="2" indent="-228600" algn="l">
              <a:lnSpc>
                <a:spcPct val="90000"/>
              </a:lnSpc>
              <a:spcBef>
                <a:spcPts val="1575"/>
              </a:spcBef>
              <a:spcAft>
                <a:spcPts val="0"/>
              </a:spcAft>
              <a:buClr>
                <a:schemeClr val="dk1"/>
              </a:buClr>
              <a:buSzPts val="5669"/>
              <a:buNone/>
              <a:defRPr sz="5669" b="1"/>
            </a:lvl3pPr>
            <a:lvl4pPr marL="1828800" lvl="3" indent="-228600" algn="l">
              <a:lnSpc>
                <a:spcPct val="90000"/>
              </a:lnSpc>
              <a:spcBef>
                <a:spcPts val="1575"/>
              </a:spcBef>
              <a:spcAft>
                <a:spcPts val="0"/>
              </a:spcAft>
              <a:buClr>
                <a:schemeClr val="dk1"/>
              </a:buClr>
              <a:buSzPts val="5040"/>
              <a:buNone/>
              <a:defRPr sz="5040" b="1"/>
            </a:lvl4pPr>
            <a:lvl5pPr marL="2286000" lvl="4" indent="-228600" algn="l">
              <a:lnSpc>
                <a:spcPct val="90000"/>
              </a:lnSpc>
              <a:spcBef>
                <a:spcPts val="1575"/>
              </a:spcBef>
              <a:spcAft>
                <a:spcPts val="0"/>
              </a:spcAft>
              <a:buClr>
                <a:schemeClr val="dk1"/>
              </a:buClr>
              <a:buSzPts val="5040"/>
              <a:buNone/>
              <a:defRPr sz="5040" b="1"/>
            </a:lvl5pPr>
            <a:lvl6pPr marL="2743200" lvl="5" indent="-228600" algn="l">
              <a:lnSpc>
                <a:spcPct val="90000"/>
              </a:lnSpc>
              <a:spcBef>
                <a:spcPts val="1575"/>
              </a:spcBef>
              <a:spcAft>
                <a:spcPts val="0"/>
              </a:spcAft>
              <a:buClr>
                <a:schemeClr val="dk1"/>
              </a:buClr>
              <a:buSzPts val="5040"/>
              <a:buNone/>
              <a:defRPr sz="5040" b="1"/>
            </a:lvl6pPr>
            <a:lvl7pPr marL="3200400" lvl="6" indent="-228600" algn="l">
              <a:lnSpc>
                <a:spcPct val="90000"/>
              </a:lnSpc>
              <a:spcBef>
                <a:spcPts val="1575"/>
              </a:spcBef>
              <a:spcAft>
                <a:spcPts val="0"/>
              </a:spcAft>
              <a:buClr>
                <a:schemeClr val="dk1"/>
              </a:buClr>
              <a:buSzPts val="5040"/>
              <a:buNone/>
              <a:defRPr sz="5040" b="1"/>
            </a:lvl7pPr>
            <a:lvl8pPr marL="3657600" lvl="7" indent="-228600" algn="l">
              <a:lnSpc>
                <a:spcPct val="90000"/>
              </a:lnSpc>
              <a:spcBef>
                <a:spcPts val="1575"/>
              </a:spcBef>
              <a:spcAft>
                <a:spcPts val="0"/>
              </a:spcAft>
              <a:buClr>
                <a:schemeClr val="dk1"/>
              </a:buClr>
              <a:buSzPts val="5040"/>
              <a:buNone/>
              <a:defRPr sz="5040" b="1"/>
            </a:lvl8pPr>
            <a:lvl9pPr marL="4114800" lvl="8" indent="-228600" algn="l">
              <a:lnSpc>
                <a:spcPct val="90000"/>
              </a:lnSpc>
              <a:spcBef>
                <a:spcPts val="1575"/>
              </a:spcBef>
              <a:spcAft>
                <a:spcPts val="0"/>
              </a:spcAft>
              <a:buClr>
                <a:schemeClr val="dk1"/>
              </a:buClr>
              <a:buSzPts val="5040"/>
              <a:buNone/>
              <a:defRPr sz="5040" b="1"/>
            </a:lvl9pPr>
          </a:lstStyle>
          <a:p>
            <a:endParaRPr/>
          </a:p>
        </p:txBody>
      </p:sp>
      <p:sp>
        <p:nvSpPr>
          <p:cNvPr id="43" name="Google Shape;43;p7"/>
          <p:cNvSpPr txBox="1">
            <a:spLocks noGrp="1"/>
          </p:cNvSpPr>
          <p:nvPr>
            <p:ph type="body" idx="2"/>
          </p:nvPr>
        </p:nvSpPr>
        <p:spPr>
          <a:xfrm>
            <a:off x="1983784" y="13149904"/>
            <a:ext cx="12183928" cy="1934152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150"/>
              </a:spcBef>
              <a:spcAft>
                <a:spcPts val="0"/>
              </a:spcAft>
              <a:buClr>
                <a:schemeClr val="dk1"/>
              </a:buClr>
              <a:buSzPts val="1800"/>
              <a:buChar char="•"/>
              <a:defRPr/>
            </a:lvl1pPr>
            <a:lvl2pPr marL="914400" lvl="1" indent="-342900" algn="l">
              <a:lnSpc>
                <a:spcPct val="90000"/>
              </a:lnSpc>
              <a:spcBef>
                <a:spcPts val="1575"/>
              </a:spcBef>
              <a:spcAft>
                <a:spcPts val="0"/>
              </a:spcAft>
              <a:buClr>
                <a:schemeClr val="dk1"/>
              </a:buClr>
              <a:buSzPts val="1800"/>
              <a:buChar char="•"/>
              <a:defRPr/>
            </a:lvl2pPr>
            <a:lvl3pPr marL="1371600" lvl="2" indent="-342900" algn="l">
              <a:lnSpc>
                <a:spcPct val="90000"/>
              </a:lnSpc>
              <a:spcBef>
                <a:spcPts val="1575"/>
              </a:spcBef>
              <a:spcAft>
                <a:spcPts val="0"/>
              </a:spcAft>
              <a:buClr>
                <a:schemeClr val="dk1"/>
              </a:buClr>
              <a:buSzPts val="1800"/>
              <a:buChar char="•"/>
              <a:defRPr/>
            </a:lvl3pPr>
            <a:lvl4pPr marL="1828800" lvl="3" indent="-342900" algn="l">
              <a:lnSpc>
                <a:spcPct val="90000"/>
              </a:lnSpc>
              <a:spcBef>
                <a:spcPts val="1575"/>
              </a:spcBef>
              <a:spcAft>
                <a:spcPts val="0"/>
              </a:spcAft>
              <a:buClr>
                <a:schemeClr val="dk1"/>
              </a:buClr>
              <a:buSzPts val="1800"/>
              <a:buChar char="•"/>
              <a:defRPr/>
            </a:lvl4pPr>
            <a:lvl5pPr marL="2286000" lvl="4" indent="-342900" algn="l">
              <a:lnSpc>
                <a:spcPct val="90000"/>
              </a:lnSpc>
              <a:spcBef>
                <a:spcPts val="1575"/>
              </a:spcBef>
              <a:spcAft>
                <a:spcPts val="0"/>
              </a:spcAft>
              <a:buClr>
                <a:schemeClr val="dk1"/>
              </a:buClr>
              <a:buSzPts val="1800"/>
              <a:buChar char="•"/>
              <a:defRPr/>
            </a:lvl5pPr>
            <a:lvl6pPr marL="2743200" lvl="5" indent="-342900" algn="l">
              <a:lnSpc>
                <a:spcPct val="90000"/>
              </a:lnSpc>
              <a:spcBef>
                <a:spcPts val="1575"/>
              </a:spcBef>
              <a:spcAft>
                <a:spcPts val="0"/>
              </a:spcAft>
              <a:buClr>
                <a:schemeClr val="dk1"/>
              </a:buClr>
              <a:buSzPts val="1800"/>
              <a:buChar char="•"/>
              <a:defRPr/>
            </a:lvl6pPr>
            <a:lvl7pPr marL="3200400" lvl="6" indent="-342900" algn="l">
              <a:lnSpc>
                <a:spcPct val="90000"/>
              </a:lnSpc>
              <a:spcBef>
                <a:spcPts val="1575"/>
              </a:spcBef>
              <a:spcAft>
                <a:spcPts val="0"/>
              </a:spcAft>
              <a:buClr>
                <a:schemeClr val="dk1"/>
              </a:buClr>
              <a:buSzPts val="1800"/>
              <a:buChar char="•"/>
              <a:defRPr/>
            </a:lvl7pPr>
            <a:lvl8pPr marL="3657600" lvl="7" indent="-342900" algn="l">
              <a:lnSpc>
                <a:spcPct val="90000"/>
              </a:lnSpc>
              <a:spcBef>
                <a:spcPts val="1575"/>
              </a:spcBef>
              <a:spcAft>
                <a:spcPts val="0"/>
              </a:spcAft>
              <a:buClr>
                <a:schemeClr val="dk1"/>
              </a:buClr>
              <a:buSzPts val="1800"/>
              <a:buChar char="•"/>
              <a:defRPr/>
            </a:lvl8pPr>
            <a:lvl9pPr marL="4114800" lvl="8" indent="-342900" algn="l">
              <a:lnSpc>
                <a:spcPct val="90000"/>
              </a:lnSpc>
              <a:spcBef>
                <a:spcPts val="1575"/>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14580217" y="8824938"/>
            <a:ext cx="12243932" cy="432496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150"/>
              </a:spcBef>
              <a:spcAft>
                <a:spcPts val="0"/>
              </a:spcAft>
              <a:buClr>
                <a:schemeClr val="dk1"/>
              </a:buClr>
              <a:buSzPts val="7559"/>
              <a:buNone/>
              <a:defRPr sz="7558" b="1"/>
            </a:lvl1pPr>
            <a:lvl2pPr marL="914400" lvl="1" indent="-228600" algn="l">
              <a:lnSpc>
                <a:spcPct val="90000"/>
              </a:lnSpc>
              <a:spcBef>
                <a:spcPts val="1575"/>
              </a:spcBef>
              <a:spcAft>
                <a:spcPts val="0"/>
              </a:spcAft>
              <a:buClr>
                <a:schemeClr val="dk1"/>
              </a:buClr>
              <a:buSzPts val="6299"/>
              <a:buNone/>
              <a:defRPr sz="6299" b="1"/>
            </a:lvl2pPr>
            <a:lvl3pPr marL="1371600" lvl="2" indent="-228600" algn="l">
              <a:lnSpc>
                <a:spcPct val="90000"/>
              </a:lnSpc>
              <a:spcBef>
                <a:spcPts val="1575"/>
              </a:spcBef>
              <a:spcAft>
                <a:spcPts val="0"/>
              </a:spcAft>
              <a:buClr>
                <a:schemeClr val="dk1"/>
              </a:buClr>
              <a:buSzPts val="5669"/>
              <a:buNone/>
              <a:defRPr sz="5669" b="1"/>
            </a:lvl3pPr>
            <a:lvl4pPr marL="1828800" lvl="3" indent="-228600" algn="l">
              <a:lnSpc>
                <a:spcPct val="90000"/>
              </a:lnSpc>
              <a:spcBef>
                <a:spcPts val="1575"/>
              </a:spcBef>
              <a:spcAft>
                <a:spcPts val="0"/>
              </a:spcAft>
              <a:buClr>
                <a:schemeClr val="dk1"/>
              </a:buClr>
              <a:buSzPts val="5040"/>
              <a:buNone/>
              <a:defRPr sz="5040" b="1"/>
            </a:lvl4pPr>
            <a:lvl5pPr marL="2286000" lvl="4" indent="-228600" algn="l">
              <a:lnSpc>
                <a:spcPct val="90000"/>
              </a:lnSpc>
              <a:spcBef>
                <a:spcPts val="1575"/>
              </a:spcBef>
              <a:spcAft>
                <a:spcPts val="0"/>
              </a:spcAft>
              <a:buClr>
                <a:schemeClr val="dk1"/>
              </a:buClr>
              <a:buSzPts val="5040"/>
              <a:buNone/>
              <a:defRPr sz="5040" b="1"/>
            </a:lvl5pPr>
            <a:lvl6pPr marL="2743200" lvl="5" indent="-228600" algn="l">
              <a:lnSpc>
                <a:spcPct val="90000"/>
              </a:lnSpc>
              <a:spcBef>
                <a:spcPts val="1575"/>
              </a:spcBef>
              <a:spcAft>
                <a:spcPts val="0"/>
              </a:spcAft>
              <a:buClr>
                <a:schemeClr val="dk1"/>
              </a:buClr>
              <a:buSzPts val="5040"/>
              <a:buNone/>
              <a:defRPr sz="5040" b="1"/>
            </a:lvl6pPr>
            <a:lvl7pPr marL="3200400" lvl="6" indent="-228600" algn="l">
              <a:lnSpc>
                <a:spcPct val="90000"/>
              </a:lnSpc>
              <a:spcBef>
                <a:spcPts val="1575"/>
              </a:spcBef>
              <a:spcAft>
                <a:spcPts val="0"/>
              </a:spcAft>
              <a:buClr>
                <a:schemeClr val="dk1"/>
              </a:buClr>
              <a:buSzPts val="5040"/>
              <a:buNone/>
              <a:defRPr sz="5040" b="1"/>
            </a:lvl7pPr>
            <a:lvl8pPr marL="3657600" lvl="7" indent="-228600" algn="l">
              <a:lnSpc>
                <a:spcPct val="90000"/>
              </a:lnSpc>
              <a:spcBef>
                <a:spcPts val="1575"/>
              </a:spcBef>
              <a:spcAft>
                <a:spcPts val="0"/>
              </a:spcAft>
              <a:buClr>
                <a:schemeClr val="dk1"/>
              </a:buClr>
              <a:buSzPts val="5040"/>
              <a:buNone/>
              <a:defRPr sz="5040" b="1"/>
            </a:lvl8pPr>
            <a:lvl9pPr marL="4114800" lvl="8" indent="-228600" algn="l">
              <a:lnSpc>
                <a:spcPct val="90000"/>
              </a:lnSpc>
              <a:spcBef>
                <a:spcPts val="1575"/>
              </a:spcBef>
              <a:spcAft>
                <a:spcPts val="0"/>
              </a:spcAft>
              <a:buClr>
                <a:schemeClr val="dk1"/>
              </a:buClr>
              <a:buSzPts val="5040"/>
              <a:buNone/>
              <a:defRPr sz="5040" b="1"/>
            </a:lvl9pPr>
          </a:lstStyle>
          <a:p>
            <a:endParaRPr/>
          </a:p>
        </p:txBody>
      </p:sp>
      <p:sp>
        <p:nvSpPr>
          <p:cNvPr id="45" name="Google Shape;45;p7"/>
          <p:cNvSpPr txBox="1">
            <a:spLocks noGrp="1"/>
          </p:cNvSpPr>
          <p:nvPr>
            <p:ph type="body" idx="4"/>
          </p:nvPr>
        </p:nvSpPr>
        <p:spPr>
          <a:xfrm>
            <a:off x="14580217" y="13149904"/>
            <a:ext cx="12243932" cy="1934152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150"/>
              </a:spcBef>
              <a:spcAft>
                <a:spcPts val="0"/>
              </a:spcAft>
              <a:buClr>
                <a:schemeClr val="dk1"/>
              </a:buClr>
              <a:buSzPts val="1800"/>
              <a:buChar char="•"/>
              <a:defRPr/>
            </a:lvl1pPr>
            <a:lvl2pPr marL="914400" lvl="1" indent="-342900" algn="l">
              <a:lnSpc>
                <a:spcPct val="90000"/>
              </a:lnSpc>
              <a:spcBef>
                <a:spcPts val="1575"/>
              </a:spcBef>
              <a:spcAft>
                <a:spcPts val="0"/>
              </a:spcAft>
              <a:buClr>
                <a:schemeClr val="dk1"/>
              </a:buClr>
              <a:buSzPts val="1800"/>
              <a:buChar char="•"/>
              <a:defRPr/>
            </a:lvl2pPr>
            <a:lvl3pPr marL="1371600" lvl="2" indent="-342900" algn="l">
              <a:lnSpc>
                <a:spcPct val="90000"/>
              </a:lnSpc>
              <a:spcBef>
                <a:spcPts val="1575"/>
              </a:spcBef>
              <a:spcAft>
                <a:spcPts val="0"/>
              </a:spcAft>
              <a:buClr>
                <a:schemeClr val="dk1"/>
              </a:buClr>
              <a:buSzPts val="1800"/>
              <a:buChar char="•"/>
              <a:defRPr/>
            </a:lvl3pPr>
            <a:lvl4pPr marL="1828800" lvl="3" indent="-342900" algn="l">
              <a:lnSpc>
                <a:spcPct val="90000"/>
              </a:lnSpc>
              <a:spcBef>
                <a:spcPts val="1575"/>
              </a:spcBef>
              <a:spcAft>
                <a:spcPts val="0"/>
              </a:spcAft>
              <a:buClr>
                <a:schemeClr val="dk1"/>
              </a:buClr>
              <a:buSzPts val="1800"/>
              <a:buChar char="•"/>
              <a:defRPr/>
            </a:lvl4pPr>
            <a:lvl5pPr marL="2286000" lvl="4" indent="-342900" algn="l">
              <a:lnSpc>
                <a:spcPct val="90000"/>
              </a:lnSpc>
              <a:spcBef>
                <a:spcPts val="1575"/>
              </a:spcBef>
              <a:spcAft>
                <a:spcPts val="0"/>
              </a:spcAft>
              <a:buClr>
                <a:schemeClr val="dk1"/>
              </a:buClr>
              <a:buSzPts val="1800"/>
              <a:buChar char="•"/>
              <a:defRPr/>
            </a:lvl5pPr>
            <a:lvl6pPr marL="2743200" lvl="5" indent="-342900" algn="l">
              <a:lnSpc>
                <a:spcPct val="90000"/>
              </a:lnSpc>
              <a:spcBef>
                <a:spcPts val="1575"/>
              </a:spcBef>
              <a:spcAft>
                <a:spcPts val="0"/>
              </a:spcAft>
              <a:buClr>
                <a:schemeClr val="dk1"/>
              </a:buClr>
              <a:buSzPts val="1800"/>
              <a:buChar char="•"/>
              <a:defRPr/>
            </a:lvl6pPr>
            <a:lvl7pPr marL="3200400" lvl="6" indent="-342900" algn="l">
              <a:lnSpc>
                <a:spcPct val="90000"/>
              </a:lnSpc>
              <a:spcBef>
                <a:spcPts val="1575"/>
              </a:spcBef>
              <a:spcAft>
                <a:spcPts val="0"/>
              </a:spcAft>
              <a:buClr>
                <a:schemeClr val="dk1"/>
              </a:buClr>
              <a:buSzPts val="1800"/>
              <a:buChar char="•"/>
              <a:defRPr/>
            </a:lvl7pPr>
            <a:lvl8pPr marL="3657600" lvl="7" indent="-342900" algn="l">
              <a:lnSpc>
                <a:spcPct val="90000"/>
              </a:lnSpc>
              <a:spcBef>
                <a:spcPts val="1575"/>
              </a:spcBef>
              <a:spcAft>
                <a:spcPts val="0"/>
              </a:spcAft>
              <a:buClr>
                <a:schemeClr val="dk1"/>
              </a:buClr>
              <a:buSzPts val="1800"/>
              <a:buChar char="•"/>
              <a:defRPr/>
            </a:lvl8pPr>
            <a:lvl9pPr marL="4114800" lvl="8" indent="-342900" algn="l">
              <a:lnSpc>
                <a:spcPct val="90000"/>
              </a:lnSpc>
              <a:spcBef>
                <a:spcPts val="1575"/>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1980029" y="33366432"/>
            <a:ext cx="6480096" cy="19166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9540141" y="33366432"/>
            <a:ext cx="9720143" cy="191665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20340300" y="33366432"/>
            <a:ext cx="6480096" cy="191665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1980029" y="1916661"/>
            <a:ext cx="24840367" cy="695828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1980029" y="33366432"/>
            <a:ext cx="6480096" cy="19166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9540141" y="33366432"/>
            <a:ext cx="9720143" cy="191665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20340300" y="33366432"/>
            <a:ext cx="6480096" cy="191665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1980029" y="33366432"/>
            <a:ext cx="6480096" cy="19166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9540141" y="33366432"/>
            <a:ext cx="9720143" cy="191665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20340300" y="33366432"/>
            <a:ext cx="6480096" cy="191665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1983780" y="2399982"/>
            <a:ext cx="9288887" cy="839993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0079"/>
              <a:buFont typeface="Calibri"/>
              <a:buNone/>
              <a:defRPr sz="1007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12243932" y="5183304"/>
            <a:ext cx="14580215" cy="25583147"/>
          </a:xfrm>
          <a:prstGeom prst="rect">
            <a:avLst/>
          </a:prstGeom>
          <a:noFill/>
          <a:ln>
            <a:noFill/>
          </a:ln>
        </p:spPr>
        <p:txBody>
          <a:bodyPr spcFirstLastPara="1" wrap="square" lIns="91425" tIns="45700" rIns="91425" bIns="45700" anchor="t" anchorCtr="0">
            <a:normAutofit/>
          </a:bodyPr>
          <a:lstStyle>
            <a:lvl1pPr marL="457200" lvl="0" indent="-868616" algn="l">
              <a:lnSpc>
                <a:spcPct val="90000"/>
              </a:lnSpc>
              <a:spcBef>
                <a:spcPts val="3150"/>
              </a:spcBef>
              <a:spcAft>
                <a:spcPts val="0"/>
              </a:spcAft>
              <a:buClr>
                <a:schemeClr val="dk1"/>
              </a:buClr>
              <a:buSzPts val="10079"/>
              <a:buChar char="•"/>
              <a:defRPr sz="10079"/>
            </a:lvl1pPr>
            <a:lvl2pPr marL="914400" lvl="1" indent="-788606" algn="l">
              <a:lnSpc>
                <a:spcPct val="90000"/>
              </a:lnSpc>
              <a:spcBef>
                <a:spcPts val="1575"/>
              </a:spcBef>
              <a:spcAft>
                <a:spcPts val="0"/>
              </a:spcAft>
              <a:buClr>
                <a:schemeClr val="dk1"/>
              </a:buClr>
              <a:buSzPts val="8819"/>
              <a:buChar char="•"/>
              <a:defRPr sz="8819"/>
            </a:lvl2pPr>
            <a:lvl3pPr marL="1371600" lvl="2" indent="-708596" algn="l">
              <a:lnSpc>
                <a:spcPct val="90000"/>
              </a:lnSpc>
              <a:spcBef>
                <a:spcPts val="1575"/>
              </a:spcBef>
              <a:spcAft>
                <a:spcPts val="0"/>
              </a:spcAft>
              <a:buClr>
                <a:schemeClr val="dk1"/>
              </a:buClr>
              <a:buSzPts val="7559"/>
              <a:buChar char="•"/>
              <a:defRPr sz="7558"/>
            </a:lvl3pPr>
            <a:lvl4pPr marL="1828800" lvl="3" indent="-628586" algn="l">
              <a:lnSpc>
                <a:spcPct val="90000"/>
              </a:lnSpc>
              <a:spcBef>
                <a:spcPts val="1575"/>
              </a:spcBef>
              <a:spcAft>
                <a:spcPts val="0"/>
              </a:spcAft>
              <a:buClr>
                <a:schemeClr val="dk1"/>
              </a:buClr>
              <a:buSzPts val="6299"/>
              <a:buChar char="•"/>
              <a:defRPr sz="6299"/>
            </a:lvl4pPr>
            <a:lvl5pPr marL="2286000" lvl="4" indent="-628586" algn="l">
              <a:lnSpc>
                <a:spcPct val="90000"/>
              </a:lnSpc>
              <a:spcBef>
                <a:spcPts val="1575"/>
              </a:spcBef>
              <a:spcAft>
                <a:spcPts val="0"/>
              </a:spcAft>
              <a:buClr>
                <a:schemeClr val="dk1"/>
              </a:buClr>
              <a:buSzPts val="6299"/>
              <a:buChar char="•"/>
              <a:defRPr sz="6299"/>
            </a:lvl5pPr>
            <a:lvl6pPr marL="2743200" lvl="5" indent="-628586" algn="l">
              <a:lnSpc>
                <a:spcPct val="90000"/>
              </a:lnSpc>
              <a:spcBef>
                <a:spcPts val="1575"/>
              </a:spcBef>
              <a:spcAft>
                <a:spcPts val="0"/>
              </a:spcAft>
              <a:buClr>
                <a:schemeClr val="dk1"/>
              </a:buClr>
              <a:buSzPts val="6299"/>
              <a:buChar char="•"/>
              <a:defRPr sz="6299"/>
            </a:lvl6pPr>
            <a:lvl7pPr marL="3200400" lvl="6" indent="-628586" algn="l">
              <a:lnSpc>
                <a:spcPct val="90000"/>
              </a:lnSpc>
              <a:spcBef>
                <a:spcPts val="1575"/>
              </a:spcBef>
              <a:spcAft>
                <a:spcPts val="0"/>
              </a:spcAft>
              <a:buClr>
                <a:schemeClr val="dk1"/>
              </a:buClr>
              <a:buSzPts val="6299"/>
              <a:buChar char="•"/>
              <a:defRPr sz="6299"/>
            </a:lvl7pPr>
            <a:lvl8pPr marL="3657600" lvl="7" indent="-628586" algn="l">
              <a:lnSpc>
                <a:spcPct val="90000"/>
              </a:lnSpc>
              <a:spcBef>
                <a:spcPts val="1575"/>
              </a:spcBef>
              <a:spcAft>
                <a:spcPts val="0"/>
              </a:spcAft>
              <a:buClr>
                <a:schemeClr val="dk1"/>
              </a:buClr>
              <a:buSzPts val="6299"/>
              <a:buChar char="•"/>
              <a:defRPr sz="6299"/>
            </a:lvl8pPr>
            <a:lvl9pPr marL="4114800" lvl="8" indent="-628586" algn="l">
              <a:lnSpc>
                <a:spcPct val="90000"/>
              </a:lnSpc>
              <a:spcBef>
                <a:spcPts val="1575"/>
              </a:spcBef>
              <a:spcAft>
                <a:spcPts val="0"/>
              </a:spcAft>
              <a:buClr>
                <a:schemeClr val="dk1"/>
              </a:buClr>
              <a:buSzPts val="6299"/>
              <a:buChar char="•"/>
              <a:defRPr sz="6299"/>
            </a:lvl9pPr>
          </a:lstStyle>
          <a:p>
            <a:endParaRPr/>
          </a:p>
        </p:txBody>
      </p:sp>
      <p:sp>
        <p:nvSpPr>
          <p:cNvPr id="61" name="Google Shape;61;p10"/>
          <p:cNvSpPr txBox="1">
            <a:spLocks noGrp="1"/>
          </p:cNvSpPr>
          <p:nvPr>
            <p:ph type="body" idx="2"/>
          </p:nvPr>
        </p:nvSpPr>
        <p:spPr>
          <a:xfrm>
            <a:off x="1983780" y="10799922"/>
            <a:ext cx="9288887" cy="200081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150"/>
              </a:spcBef>
              <a:spcAft>
                <a:spcPts val="0"/>
              </a:spcAft>
              <a:buClr>
                <a:schemeClr val="dk1"/>
              </a:buClr>
              <a:buSzPts val="5040"/>
              <a:buNone/>
              <a:defRPr sz="5040"/>
            </a:lvl1pPr>
            <a:lvl2pPr marL="914400" lvl="1" indent="-228600" algn="l">
              <a:lnSpc>
                <a:spcPct val="90000"/>
              </a:lnSpc>
              <a:spcBef>
                <a:spcPts val="1575"/>
              </a:spcBef>
              <a:spcAft>
                <a:spcPts val="0"/>
              </a:spcAft>
              <a:buClr>
                <a:schemeClr val="dk1"/>
              </a:buClr>
              <a:buSzPts val="4410"/>
              <a:buNone/>
              <a:defRPr sz="4410"/>
            </a:lvl2pPr>
            <a:lvl3pPr marL="1371600" lvl="2" indent="-228600" algn="l">
              <a:lnSpc>
                <a:spcPct val="90000"/>
              </a:lnSpc>
              <a:spcBef>
                <a:spcPts val="1575"/>
              </a:spcBef>
              <a:spcAft>
                <a:spcPts val="0"/>
              </a:spcAft>
              <a:buClr>
                <a:schemeClr val="dk1"/>
              </a:buClr>
              <a:buSzPts val="3780"/>
              <a:buNone/>
              <a:defRPr sz="3780"/>
            </a:lvl3pPr>
            <a:lvl4pPr marL="1828800" lvl="3" indent="-228600" algn="l">
              <a:lnSpc>
                <a:spcPct val="90000"/>
              </a:lnSpc>
              <a:spcBef>
                <a:spcPts val="1575"/>
              </a:spcBef>
              <a:spcAft>
                <a:spcPts val="0"/>
              </a:spcAft>
              <a:buClr>
                <a:schemeClr val="dk1"/>
              </a:buClr>
              <a:buSzPts val="3150"/>
              <a:buNone/>
              <a:defRPr sz="3150"/>
            </a:lvl4pPr>
            <a:lvl5pPr marL="2286000" lvl="4" indent="-228600" algn="l">
              <a:lnSpc>
                <a:spcPct val="90000"/>
              </a:lnSpc>
              <a:spcBef>
                <a:spcPts val="1575"/>
              </a:spcBef>
              <a:spcAft>
                <a:spcPts val="0"/>
              </a:spcAft>
              <a:buClr>
                <a:schemeClr val="dk1"/>
              </a:buClr>
              <a:buSzPts val="3150"/>
              <a:buNone/>
              <a:defRPr sz="3150"/>
            </a:lvl5pPr>
            <a:lvl6pPr marL="2743200" lvl="5" indent="-228600" algn="l">
              <a:lnSpc>
                <a:spcPct val="90000"/>
              </a:lnSpc>
              <a:spcBef>
                <a:spcPts val="1575"/>
              </a:spcBef>
              <a:spcAft>
                <a:spcPts val="0"/>
              </a:spcAft>
              <a:buClr>
                <a:schemeClr val="dk1"/>
              </a:buClr>
              <a:buSzPts val="3150"/>
              <a:buNone/>
              <a:defRPr sz="3150"/>
            </a:lvl6pPr>
            <a:lvl7pPr marL="3200400" lvl="6" indent="-228600" algn="l">
              <a:lnSpc>
                <a:spcPct val="90000"/>
              </a:lnSpc>
              <a:spcBef>
                <a:spcPts val="1575"/>
              </a:spcBef>
              <a:spcAft>
                <a:spcPts val="0"/>
              </a:spcAft>
              <a:buClr>
                <a:schemeClr val="dk1"/>
              </a:buClr>
              <a:buSzPts val="3150"/>
              <a:buNone/>
              <a:defRPr sz="3150"/>
            </a:lvl7pPr>
            <a:lvl8pPr marL="3657600" lvl="7" indent="-228600" algn="l">
              <a:lnSpc>
                <a:spcPct val="90000"/>
              </a:lnSpc>
              <a:spcBef>
                <a:spcPts val="1575"/>
              </a:spcBef>
              <a:spcAft>
                <a:spcPts val="0"/>
              </a:spcAft>
              <a:buClr>
                <a:schemeClr val="dk1"/>
              </a:buClr>
              <a:buSzPts val="3150"/>
              <a:buNone/>
              <a:defRPr sz="3150"/>
            </a:lvl8pPr>
            <a:lvl9pPr marL="4114800" lvl="8" indent="-228600" algn="l">
              <a:lnSpc>
                <a:spcPct val="90000"/>
              </a:lnSpc>
              <a:spcBef>
                <a:spcPts val="1575"/>
              </a:spcBef>
              <a:spcAft>
                <a:spcPts val="0"/>
              </a:spcAft>
              <a:buClr>
                <a:schemeClr val="dk1"/>
              </a:buClr>
              <a:buSzPts val="3150"/>
              <a:buNone/>
              <a:defRPr sz="3150"/>
            </a:lvl9pPr>
          </a:lstStyle>
          <a:p>
            <a:endParaRPr/>
          </a:p>
        </p:txBody>
      </p:sp>
      <p:sp>
        <p:nvSpPr>
          <p:cNvPr id="62" name="Google Shape;62;p10"/>
          <p:cNvSpPr txBox="1">
            <a:spLocks noGrp="1"/>
          </p:cNvSpPr>
          <p:nvPr>
            <p:ph type="dt" idx="10"/>
          </p:nvPr>
        </p:nvSpPr>
        <p:spPr>
          <a:xfrm>
            <a:off x="1980029" y="33366432"/>
            <a:ext cx="6480096" cy="19166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9540141" y="33366432"/>
            <a:ext cx="9720143" cy="191665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20340300" y="33366432"/>
            <a:ext cx="6480096" cy="191665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1983780" y="2399982"/>
            <a:ext cx="9288887" cy="839993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0079"/>
              <a:buFont typeface="Calibri"/>
              <a:buNone/>
              <a:defRPr sz="1007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a:spLocks noGrp="1"/>
          </p:cNvSpPr>
          <p:nvPr>
            <p:ph type="pic" idx="2"/>
          </p:nvPr>
        </p:nvSpPr>
        <p:spPr>
          <a:xfrm>
            <a:off x="12243932" y="5183304"/>
            <a:ext cx="14580215" cy="25583147"/>
          </a:xfrm>
          <a:prstGeom prst="rect">
            <a:avLst/>
          </a:prstGeom>
          <a:noFill/>
          <a:ln>
            <a:noFill/>
          </a:ln>
        </p:spPr>
      </p:sp>
      <p:sp>
        <p:nvSpPr>
          <p:cNvPr id="68" name="Google Shape;68;p11"/>
          <p:cNvSpPr txBox="1">
            <a:spLocks noGrp="1"/>
          </p:cNvSpPr>
          <p:nvPr>
            <p:ph type="body" idx="1"/>
          </p:nvPr>
        </p:nvSpPr>
        <p:spPr>
          <a:xfrm>
            <a:off x="1983780" y="10799922"/>
            <a:ext cx="9288887" cy="200081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150"/>
              </a:spcBef>
              <a:spcAft>
                <a:spcPts val="0"/>
              </a:spcAft>
              <a:buClr>
                <a:schemeClr val="dk1"/>
              </a:buClr>
              <a:buSzPts val="5040"/>
              <a:buNone/>
              <a:defRPr sz="5040"/>
            </a:lvl1pPr>
            <a:lvl2pPr marL="914400" lvl="1" indent="-228600" algn="l">
              <a:lnSpc>
                <a:spcPct val="90000"/>
              </a:lnSpc>
              <a:spcBef>
                <a:spcPts val="1575"/>
              </a:spcBef>
              <a:spcAft>
                <a:spcPts val="0"/>
              </a:spcAft>
              <a:buClr>
                <a:schemeClr val="dk1"/>
              </a:buClr>
              <a:buSzPts val="4410"/>
              <a:buNone/>
              <a:defRPr sz="4410"/>
            </a:lvl2pPr>
            <a:lvl3pPr marL="1371600" lvl="2" indent="-228600" algn="l">
              <a:lnSpc>
                <a:spcPct val="90000"/>
              </a:lnSpc>
              <a:spcBef>
                <a:spcPts val="1575"/>
              </a:spcBef>
              <a:spcAft>
                <a:spcPts val="0"/>
              </a:spcAft>
              <a:buClr>
                <a:schemeClr val="dk1"/>
              </a:buClr>
              <a:buSzPts val="3780"/>
              <a:buNone/>
              <a:defRPr sz="3780"/>
            </a:lvl3pPr>
            <a:lvl4pPr marL="1828800" lvl="3" indent="-228600" algn="l">
              <a:lnSpc>
                <a:spcPct val="90000"/>
              </a:lnSpc>
              <a:spcBef>
                <a:spcPts val="1575"/>
              </a:spcBef>
              <a:spcAft>
                <a:spcPts val="0"/>
              </a:spcAft>
              <a:buClr>
                <a:schemeClr val="dk1"/>
              </a:buClr>
              <a:buSzPts val="3150"/>
              <a:buNone/>
              <a:defRPr sz="3150"/>
            </a:lvl4pPr>
            <a:lvl5pPr marL="2286000" lvl="4" indent="-228600" algn="l">
              <a:lnSpc>
                <a:spcPct val="90000"/>
              </a:lnSpc>
              <a:spcBef>
                <a:spcPts val="1575"/>
              </a:spcBef>
              <a:spcAft>
                <a:spcPts val="0"/>
              </a:spcAft>
              <a:buClr>
                <a:schemeClr val="dk1"/>
              </a:buClr>
              <a:buSzPts val="3150"/>
              <a:buNone/>
              <a:defRPr sz="3150"/>
            </a:lvl5pPr>
            <a:lvl6pPr marL="2743200" lvl="5" indent="-228600" algn="l">
              <a:lnSpc>
                <a:spcPct val="90000"/>
              </a:lnSpc>
              <a:spcBef>
                <a:spcPts val="1575"/>
              </a:spcBef>
              <a:spcAft>
                <a:spcPts val="0"/>
              </a:spcAft>
              <a:buClr>
                <a:schemeClr val="dk1"/>
              </a:buClr>
              <a:buSzPts val="3150"/>
              <a:buNone/>
              <a:defRPr sz="3150"/>
            </a:lvl6pPr>
            <a:lvl7pPr marL="3200400" lvl="6" indent="-228600" algn="l">
              <a:lnSpc>
                <a:spcPct val="90000"/>
              </a:lnSpc>
              <a:spcBef>
                <a:spcPts val="1575"/>
              </a:spcBef>
              <a:spcAft>
                <a:spcPts val="0"/>
              </a:spcAft>
              <a:buClr>
                <a:schemeClr val="dk1"/>
              </a:buClr>
              <a:buSzPts val="3150"/>
              <a:buNone/>
              <a:defRPr sz="3150"/>
            </a:lvl7pPr>
            <a:lvl8pPr marL="3657600" lvl="7" indent="-228600" algn="l">
              <a:lnSpc>
                <a:spcPct val="90000"/>
              </a:lnSpc>
              <a:spcBef>
                <a:spcPts val="1575"/>
              </a:spcBef>
              <a:spcAft>
                <a:spcPts val="0"/>
              </a:spcAft>
              <a:buClr>
                <a:schemeClr val="dk1"/>
              </a:buClr>
              <a:buSzPts val="3150"/>
              <a:buNone/>
              <a:defRPr sz="3150"/>
            </a:lvl8pPr>
            <a:lvl9pPr marL="4114800" lvl="8" indent="-228600" algn="l">
              <a:lnSpc>
                <a:spcPct val="90000"/>
              </a:lnSpc>
              <a:spcBef>
                <a:spcPts val="1575"/>
              </a:spcBef>
              <a:spcAft>
                <a:spcPts val="0"/>
              </a:spcAft>
              <a:buClr>
                <a:schemeClr val="dk1"/>
              </a:buClr>
              <a:buSzPts val="3150"/>
              <a:buNone/>
              <a:defRPr sz="3150"/>
            </a:lvl9pPr>
          </a:lstStyle>
          <a:p>
            <a:endParaRPr/>
          </a:p>
        </p:txBody>
      </p:sp>
      <p:sp>
        <p:nvSpPr>
          <p:cNvPr id="69" name="Google Shape;69;p11"/>
          <p:cNvSpPr txBox="1">
            <a:spLocks noGrp="1"/>
          </p:cNvSpPr>
          <p:nvPr>
            <p:ph type="dt" idx="10"/>
          </p:nvPr>
        </p:nvSpPr>
        <p:spPr>
          <a:xfrm>
            <a:off x="1980029" y="33366432"/>
            <a:ext cx="6480096" cy="19166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9540141" y="33366432"/>
            <a:ext cx="9720143" cy="191665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20340300" y="33366432"/>
            <a:ext cx="6480096" cy="191665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980029" y="1916661"/>
            <a:ext cx="24840367" cy="695828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3859"/>
              <a:buFont typeface="Calibri"/>
              <a:buNone/>
              <a:defRPr sz="13859"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
          <p:cNvSpPr txBox="1">
            <a:spLocks noGrp="1"/>
          </p:cNvSpPr>
          <p:nvPr>
            <p:ph type="body" idx="1"/>
          </p:nvPr>
        </p:nvSpPr>
        <p:spPr>
          <a:xfrm>
            <a:off x="1980029" y="9583264"/>
            <a:ext cx="24840367" cy="22841503"/>
          </a:xfrm>
          <a:prstGeom prst="rect">
            <a:avLst/>
          </a:prstGeom>
          <a:noFill/>
          <a:ln>
            <a:noFill/>
          </a:ln>
        </p:spPr>
        <p:txBody>
          <a:bodyPr spcFirstLastPara="1" wrap="square" lIns="91425" tIns="45700" rIns="91425" bIns="45700" anchor="t" anchorCtr="0">
            <a:normAutofit/>
          </a:bodyPr>
          <a:lstStyle>
            <a:lvl1pPr marL="457200" marR="0" lvl="0" indent="-788606" algn="l" rtl="0">
              <a:lnSpc>
                <a:spcPct val="90000"/>
              </a:lnSpc>
              <a:spcBef>
                <a:spcPts val="3150"/>
              </a:spcBef>
              <a:spcAft>
                <a:spcPts val="0"/>
              </a:spcAft>
              <a:buClr>
                <a:schemeClr val="dk1"/>
              </a:buClr>
              <a:buSzPts val="8819"/>
              <a:buFont typeface="Arial"/>
              <a:buChar char="•"/>
              <a:defRPr sz="8819" b="0" i="0" u="none" strike="noStrike" cap="none">
                <a:solidFill>
                  <a:schemeClr val="dk1"/>
                </a:solidFill>
                <a:latin typeface="Calibri"/>
                <a:ea typeface="Calibri"/>
                <a:cs typeface="Calibri"/>
                <a:sym typeface="Calibri"/>
              </a:defRPr>
            </a:lvl1pPr>
            <a:lvl2pPr marL="914400" marR="0" lvl="1" indent="-708596" algn="l" rtl="0">
              <a:lnSpc>
                <a:spcPct val="90000"/>
              </a:lnSpc>
              <a:spcBef>
                <a:spcPts val="1575"/>
              </a:spcBef>
              <a:spcAft>
                <a:spcPts val="0"/>
              </a:spcAft>
              <a:buClr>
                <a:schemeClr val="dk1"/>
              </a:buClr>
              <a:buSzPts val="7559"/>
              <a:buFont typeface="Arial"/>
              <a:buChar char="•"/>
              <a:defRPr sz="7558" b="0" i="0" u="none" strike="noStrike" cap="none">
                <a:solidFill>
                  <a:schemeClr val="dk1"/>
                </a:solidFill>
                <a:latin typeface="Calibri"/>
                <a:ea typeface="Calibri"/>
                <a:cs typeface="Calibri"/>
                <a:sym typeface="Calibri"/>
              </a:defRPr>
            </a:lvl2pPr>
            <a:lvl3pPr marL="1371600" marR="0" lvl="2" indent="-628586" algn="l" rtl="0">
              <a:lnSpc>
                <a:spcPct val="90000"/>
              </a:lnSpc>
              <a:spcBef>
                <a:spcPts val="1575"/>
              </a:spcBef>
              <a:spcAft>
                <a:spcPts val="0"/>
              </a:spcAft>
              <a:buClr>
                <a:schemeClr val="dk1"/>
              </a:buClr>
              <a:buSzPts val="6299"/>
              <a:buFont typeface="Arial"/>
              <a:buChar char="•"/>
              <a:defRPr sz="6299" b="0" i="0" u="none" strike="noStrike" cap="none">
                <a:solidFill>
                  <a:schemeClr val="dk1"/>
                </a:solidFill>
                <a:latin typeface="Calibri"/>
                <a:ea typeface="Calibri"/>
                <a:cs typeface="Calibri"/>
                <a:sym typeface="Calibri"/>
              </a:defRPr>
            </a:lvl3pPr>
            <a:lvl4pPr marL="1828800" marR="0" lvl="3" indent="-588581" algn="l" rtl="0">
              <a:lnSpc>
                <a:spcPct val="90000"/>
              </a:lnSpc>
              <a:spcBef>
                <a:spcPts val="1575"/>
              </a:spcBef>
              <a:spcAft>
                <a:spcPts val="0"/>
              </a:spcAft>
              <a:buClr>
                <a:schemeClr val="dk1"/>
              </a:buClr>
              <a:buSzPts val="5669"/>
              <a:buFont typeface="Arial"/>
              <a:buChar char="•"/>
              <a:defRPr sz="5669" b="0" i="0" u="none" strike="noStrike" cap="none">
                <a:solidFill>
                  <a:schemeClr val="dk1"/>
                </a:solidFill>
                <a:latin typeface="Calibri"/>
                <a:ea typeface="Calibri"/>
                <a:cs typeface="Calibri"/>
                <a:sym typeface="Calibri"/>
              </a:defRPr>
            </a:lvl4pPr>
            <a:lvl5pPr marL="2286000" marR="0" lvl="4" indent="-588581" algn="l" rtl="0">
              <a:lnSpc>
                <a:spcPct val="90000"/>
              </a:lnSpc>
              <a:spcBef>
                <a:spcPts val="1575"/>
              </a:spcBef>
              <a:spcAft>
                <a:spcPts val="0"/>
              </a:spcAft>
              <a:buClr>
                <a:schemeClr val="dk1"/>
              </a:buClr>
              <a:buSzPts val="5669"/>
              <a:buFont typeface="Arial"/>
              <a:buChar char="•"/>
              <a:defRPr sz="5669" b="0" i="0" u="none" strike="noStrike" cap="none">
                <a:solidFill>
                  <a:schemeClr val="dk1"/>
                </a:solidFill>
                <a:latin typeface="Calibri"/>
                <a:ea typeface="Calibri"/>
                <a:cs typeface="Calibri"/>
                <a:sym typeface="Calibri"/>
              </a:defRPr>
            </a:lvl5pPr>
            <a:lvl6pPr marL="2743200" marR="0" lvl="5" indent="-588581" algn="l" rtl="0">
              <a:lnSpc>
                <a:spcPct val="90000"/>
              </a:lnSpc>
              <a:spcBef>
                <a:spcPts val="1575"/>
              </a:spcBef>
              <a:spcAft>
                <a:spcPts val="0"/>
              </a:spcAft>
              <a:buClr>
                <a:schemeClr val="dk1"/>
              </a:buClr>
              <a:buSzPts val="5669"/>
              <a:buFont typeface="Arial"/>
              <a:buChar char="•"/>
              <a:defRPr sz="5669" b="0" i="0" u="none" strike="noStrike" cap="none">
                <a:solidFill>
                  <a:schemeClr val="dk1"/>
                </a:solidFill>
                <a:latin typeface="Calibri"/>
                <a:ea typeface="Calibri"/>
                <a:cs typeface="Calibri"/>
                <a:sym typeface="Calibri"/>
              </a:defRPr>
            </a:lvl6pPr>
            <a:lvl7pPr marL="3200400" marR="0" lvl="6" indent="-588581" algn="l" rtl="0">
              <a:lnSpc>
                <a:spcPct val="90000"/>
              </a:lnSpc>
              <a:spcBef>
                <a:spcPts val="1575"/>
              </a:spcBef>
              <a:spcAft>
                <a:spcPts val="0"/>
              </a:spcAft>
              <a:buClr>
                <a:schemeClr val="dk1"/>
              </a:buClr>
              <a:buSzPts val="5669"/>
              <a:buFont typeface="Arial"/>
              <a:buChar char="•"/>
              <a:defRPr sz="5669" b="0" i="0" u="none" strike="noStrike" cap="none">
                <a:solidFill>
                  <a:schemeClr val="dk1"/>
                </a:solidFill>
                <a:latin typeface="Calibri"/>
                <a:ea typeface="Calibri"/>
                <a:cs typeface="Calibri"/>
                <a:sym typeface="Calibri"/>
              </a:defRPr>
            </a:lvl7pPr>
            <a:lvl8pPr marL="3657600" marR="0" lvl="7" indent="-588581" algn="l" rtl="0">
              <a:lnSpc>
                <a:spcPct val="90000"/>
              </a:lnSpc>
              <a:spcBef>
                <a:spcPts val="1575"/>
              </a:spcBef>
              <a:spcAft>
                <a:spcPts val="0"/>
              </a:spcAft>
              <a:buClr>
                <a:schemeClr val="dk1"/>
              </a:buClr>
              <a:buSzPts val="5669"/>
              <a:buFont typeface="Arial"/>
              <a:buChar char="•"/>
              <a:defRPr sz="5669" b="0" i="0" u="none" strike="noStrike" cap="none">
                <a:solidFill>
                  <a:schemeClr val="dk1"/>
                </a:solidFill>
                <a:latin typeface="Calibri"/>
                <a:ea typeface="Calibri"/>
                <a:cs typeface="Calibri"/>
                <a:sym typeface="Calibri"/>
              </a:defRPr>
            </a:lvl8pPr>
            <a:lvl9pPr marL="4114800" marR="0" lvl="8" indent="-588581" algn="l" rtl="0">
              <a:lnSpc>
                <a:spcPct val="90000"/>
              </a:lnSpc>
              <a:spcBef>
                <a:spcPts val="1575"/>
              </a:spcBef>
              <a:spcAft>
                <a:spcPts val="0"/>
              </a:spcAft>
              <a:buClr>
                <a:schemeClr val="dk1"/>
              </a:buClr>
              <a:buSzPts val="5669"/>
              <a:buFont typeface="Arial"/>
              <a:buChar char="•"/>
              <a:defRPr sz="5669"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1980029" y="33366432"/>
            <a:ext cx="6480096" cy="191665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78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9540141" y="33366432"/>
            <a:ext cx="9720143" cy="191665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378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20340300" y="33366432"/>
            <a:ext cx="6480096" cy="191665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3780"/>
              <a:buFont typeface="Arial"/>
              <a:buNone/>
              <a:defRPr sz="378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pic>
        <p:nvPicPr>
          <p:cNvPr id="11" name="Imagem 10" descr="Forma, Quadrado&#10;&#10;O conteúdo gerado por IA pode estar incorreto.">
            <a:extLst>
              <a:ext uri="{FF2B5EF4-FFF2-40B4-BE49-F238E27FC236}">
                <a16:creationId xmlns:a16="http://schemas.microsoft.com/office/drawing/2014/main" id="{8777B476-9D2A-E9A2-D4EE-C416BD191AE0}"/>
              </a:ext>
            </a:extLst>
          </p:cNvPr>
          <p:cNvPicPr>
            <a:picLocks noGrp="1" noRot="1" noChangeAspect="1" noMove="1" noResize="1" noEditPoints="1" noAdjustHandles="1" noChangeArrowheads="1" noChangeShapeType="1" noCrop="1"/>
          </p:cNvPicPr>
          <p:nvPr/>
        </p:nvPicPr>
        <p:blipFill>
          <a:blip r:embed="rId3"/>
          <a:stretch>
            <a:fillRect/>
          </a:stretch>
        </p:blipFill>
        <p:spPr>
          <a:xfrm>
            <a:off x="-818147" y="-81956"/>
            <a:ext cx="30170387" cy="40736104"/>
          </a:xfrm>
          <a:prstGeom prst="rect">
            <a:avLst/>
          </a:prstGeom>
        </p:spPr>
      </p:pic>
      <p:sp>
        <p:nvSpPr>
          <p:cNvPr id="88" name="Google Shape;88;p1"/>
          <p:cNvSpPr txBox="1"/>
          <p:nvPr/>
        </p:nvSpPr>
        <p:spPr>
          <a:xfrm>
            <a:off x="2106617" y="5877690"/>
            <a:ext cx="25022270"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pt-BR" sz="6000" b="1" i="0" u="none" strike="noStrike" cap="none" dirty="0">
                <a:solidFill>
                  <a:schemeClr val="dk1"/>
                </a:solidFill>
                <a:latin typeface="Verdana"/>
                <a:ea typeface="Verdana"/>
                <a:cs typeface="Verdana"/>
                <a:sym typeface="Verdana"/>
              </a:rPr>
              <a:t>T</a:t>
            </a:r>
            <a:r>
              <a:rPr lang="pt-BR" sz="6000" b="1" dirty="0">
                <a:solidFill>
                  <a:schemeClr val="dk1"/>
                </a:solidFill>
                <a:latin typeface="Verdana"/>
                <a:ea typeface="Verdana"/>
                <a:cs typeface="Verdana"/>
                <a:sym typeface="Verdana"/>
              </a:rPr>
              <a:t>Í</a:t>
            </a:r>
            <a:r>
              <a:rPr lang="pt-BR" sz="6000" b="1" i="0" u="none" strike="noStrike" cap="none" dirty="0">
                <a:solidFill>
                  <a:schemeClr val="dk1"/>
                </a:solidFill>
                <a:latin typeface="Verdana"/>
                <a:ea typeface="Verdana"/>
                <a:cs typeface="Verdana"/>
                <a:sym typeface="Verdana"/>
              </a:rPr>
              <a:t>TULO </a:t>
            </a:r>
            <a:endParaRPr sz="6000" b="0" i="0" u="none" strike="noStrike" cap="none" dirty="0">
              <a:solidFill>
                <a:schemeClr val="dk1"/>
              </a:solidFill>
              <a:latin typeface="Verdana"/>
              <a:ea typeface="Verdana"/>
              <a:cs typeface="Verdana"/>
              <a:sym typeface="Verdana"/>
            </a:endParaRPr>
          </a:p>
        </p:txBody>
      </p:sp>
      <p:sp>
        <p:nvSpPr>
          <p:cNvPr id="89" name="Google Shape;89;p1"/>
          <p:cNvSpPr txBox="1"/>
          <p:nvPr/>
        </p:nvSpPr>
        <p:spPr>
          <a:xfrm>
            <a:off x="5429321" y="7146215"/>
            <a:ext cx="21135000" cy="278533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500"/>
              <a:buFont typeface="Arial"/>
              <a:buNone/>
            </a:pPr>
            <a:r>
              <a:rPr lang="pt-BR" sz="3500" b="1" i="0" u="none" strike="noStrike" cap="none" dirty="0">
                <a:solidFill>
                  <a:schemeClr val="dk1"/>
                </a:solidFill>
                <a:latin typeface="Times New Roman"/>
                <a:ea typeface="Times New Roman"/>
                <a:cs typeface="Times New Roman"/>
                <a:sym typeface="Times New Roman"/>
              </a:rPr>
              <a:t>Nome do autor (SIGLA DA UNIVERSIDADE)</a:t>
            </a:r>
            <a:endParaRPr sz="3500" b="1" i="0" u="none" strike="noStrike" cap="none" dirty="0">
              <a:solidFill>
                <a:srgbClr val="000000"/>
              </a:solidFill>
              <a:latin typeface="Times New Roman"/>
              <a:ea typeface="Times New Roman"/>
              <a:cs typeface="Times New Roman"/>
              <a:sym typeface="Times New Roman"/>
            </a:endParaRPr>
          </a:p>
          <a:p>
            <a:pPr marL="0" marR="0" lvl="0" indent="0" algn="r" rtl="0">
              <a:lnSpc>
                <a:spcPct val="100000"/>
              </a:lnSpc>
              <a:spcBef>
                <a:spcPts val="0"/>
              </a:spcBef>
              <a:spcAft>
                <a:spcPts val="0"/>
              </a:spcAft>
              <a:buNone/>
            </a:pPr>
            <a:r>
              <a:rPr lang="pt-BR" sz="3500" b="1" i="0" u="none" strike="noStrike" cap="none" dirty="0">
                <a:solidFill>
                  <a:schemeClr val="dk1"/>
                </a:solidFill>
                <a:latin typeface="Times New Roman"/>
                <a:ea typeface="Times New Roman"/>
                <a:cs typeface="Times New Roman"/>
                <a:sym typeface="Times New Roman"/>
              </a:rPr>
              <a:t>Nome do coautor (SIGLA DA UNIVERSIDADE)</a:t>
            </a:r>
            <a:endParaRPr sz="3500" b="1" i="0" u="none" strike="noStrike" cap="none" dirty="0">
              <a:solidFill>
                <a:srgbClr val="000000"/>
              </a:solidFill>
              <a:latin typeface="Times New Roman"/>
              <a:ea typeface="Times New Roman"/>
              <a:cs typeface="Times New Roman"/>
              <a:sym typeface="Times New Roman"/>
            </a:endParaRPr>
          </a:p>
          <a:p>
            <a:pPr marL="0" marR="0" lvl="0" indent="0" algn="r" rtl="0">
              <a:lnSpc>
                <a:spcPct val="100000"/>
              </a:lnSpc>
              <a:spcBef>
                <a:spcPts val="0"/>
              </a:spcBef>
              <a:spcAft>
                <a:spcPts val="0"/>
              </a:spcAft>
              <a:buNone/>
            </a:pPr>
            <a:r>
              <a:rPr lang="pt-BR" sz="3500" b="1" i="0" u="none" strike="noStrike" cap="none" dirty="0">
                <a:solidFill>
                  <a:schemeClr val="dk1"/>
                </a:solidFill>
                <a:latin typeface="Times New Roman"/>
                <a:ea typeface="Times New Roman"/>
                <a:cs typeface="Times New Roman"/>
                <a:sym typeface="Times New Roman"/>
              </a:rPr>
              <a:t>Nome do coautor (SIGLA DA UNIVERSIDADE)</a:t>
            </a:r>
            <a:endParaRPr sz="3500" b="1" i="0" u="none" strike="noStrike" cap="none" dirty="0">
              <a:solidFill>
                <a:srgbClr val="000000"/>
              </a:solidFill>
              <a:latin typeface="Times New Roman"/>
              <a:ea typeface="Times New Roman"/>
              <a:cs typeface="Times New Roman"/>
              <a:sym typeface="Times New Roman"/>
            </a:endParaRPr>
          </a:p>
          <a:p>
            <a:pPr marL="0" marR="0" lvl="0" indent="0" algn="r" rtl="0">
              <a:lnSpc>
                <a:spcPct val="100000"/>
              </a:lnSpc>
              <a:spcBef>
                <a:spcPts val="0"/>
              </a:spcBef>
              <a:spcAft>
                <a:spcPts val="0"/>
              </a:spcAft>
              <a:buClr>
                <a:srgbClr val="000000"/>
              </a:buClr>
              <a:buSzPts val="3500"/>
              <a:buFont typeface="Arial"/>
              <a:buNone/>
            </a:pPr>
            <a:endParaRPr sz="3500" b="1" i="0" u="none" strike="noStrike" cap="none" dirty="0">
              <a:solidFill>
                <a:schemeClr val="dk1"/>
              </a:solidFill>
              <a:latin typeface="Times New Roman"/>
              <a:ea typeface="Times New Roman"/>
              <a:cs typeface="Times New Roman"/>
              <a:sym typeface="Times New Roman"/>
            </a:endParaRPr>
          </a:p>
          <a:p>
            <a:pPr marL="0" marR="0" lvl="0" indent="0" algn="r" rtl="0">
              <a:lnSpc>
                <a:spcPct val="100000"/>
              </a:lnSpc>
              <a:spcBef>
                <a:spcPts val="0"/>
              </a:spcBef>
              <a:spcAft>
                <a:spcPts val="0"/>
              </a:spcAft>
              <a:buNone/>
            </a:pPr>
            <a:r>
              <a:rPr lang="pt-BR" sz="3500" b="1" i="0" u="none" strike="noStrike" cap="none" dirty="0">
                <a:solidFill>
                  <a:schemeClr val="dk1"/>
                </a:solidFill>
                <a:latin typeface="Times New Roman"/>
                <a:ea typeface="Times New Roman"/>
                <a:cs typeface="Times New Roman"/>
                <a:sym typeface="Times New Roman"/>
              </a:rPr>
              <a:t>Orientador: Nome completo (SIGLA)</a:t>
            </a:r>
            <a:endParaRPr sz="3500" b="1" i="0" u="none" strike="noStrike" cap="none" dirty="0">
              <a:solidFill>
                <a:srgbClr val="000000"/>
              </a:solidFill>
              <a:latin typeface="Times New Roman"/>
              <a:ea typeface="Times New Roman"/>
              <a:cs typeface="Times New Roman"/>
              <a:sym typeface="Times New Roman"/>
            </a:endParaRPr>
          </a:p>
        </p:txBody>
      </p:sp>
      <p:sp>
        <p:nvSpPr>
          <p:cNvPr id="90" name="Google Shape;90;p1"/>
          <p:cNvSpPr txBox="1"/>
          <p:nvPr/>
        </p:nvSpPr>
        <p:spPr>
          <a:xfrm>
            <a:off x="1685518" y="10436593"/>
            <a:ext cx="12692134" cy="830997"/>
          </a:xfrm>
          <a:prstGeom prst="rect">
            <a:avLst/>
          </a:prstGeom>
          <a:solidFill>
            <a:srgbClr val="7030A0"/>
          </a:solidFill>
          <a:ln w="12700" cap="flat" cmpd="sng">
            <a:solidFill>
              <a:srgbClr val="38562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t-BR" sz="4800" b="1" i="0" u="none" strike="noStrike" cap="none">
                <a:solidFill>
                  <a:schemeClr val="lt1"/>
                </a:solidFill>
                <a:latin typeface="Arial"/>
                <a:ea typeface="Arial"/>
                <a:cs typeface="Arial"/>
                <a:sym typeface="Arial"/>
              </a:rPr>
              <a:t>INTRODUÇÃO</a:t>
            </a:r>
            <a:endParaRPr sz="1400" b="0" i="0" u="none" strike="noStrike" cap="none" dirty="0">
              <a:latin typeface="Arial"/>
              <a:ea typeface="Arial"/>
              <a:cs typeface="Arial"/>
              <a:sym typeface="Arial"/>
            </a:endParaRPr>
          </a:p>
        </p:txBody>
      </p:sp>
      <p:sp>
        <p:nvSpPr>
          <p:cNvPr id="91" name="Google Shape;91;p1"/>
          <p:cNvSpPr txBox="1"/>
          <p:nvPr/>
        </p:nvSpPr>
        <p:spPr>
          <a:xfrm>
            <a:off x="1685517" y="20330467"/>
            <a:ext cx="12294081" cy="830997"/>
          </a:xfrm>
          <a:prstGeom prst="rect">
            <a:avLst/>
          </a:prstGeom>
          <a:solidFill>
            <a:srgbClr val="7030A0"/>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t-BR" sz="4800" b="1" i="0" u="none" strike="noStrike" cap="none">
                <a:solidFill>
                  <a:schemeClr val="lt1"/>
                </a:solidFill>
                <a:latin typeface="Arial"/>
                <a:ea typeface="Arial"/>
                <a:cs typeface="Arial"/>
                <a:sym typeface="Arial"/>
              </a:rPr>
              <a:t>METODOLOGIA</a:t>
            </a:r>
            <a:endParaRPr sz="1400" b="0" i="0" u="none" strike="noStrike" cap="none">
              <a:solidFill>
                <a:srgbClr val="000000"/>
              </a:solidFill>
              <a:latin typeface="Arial"/>
              <a:ea typeface="Arial"/>
              <a:cs typeface="Arial"/>
              <a:sym typeface="Arial"/>
            </a:endParaRPr>
          </a:p>
        </p:txBody>
      </p:sp>
      <p:sp>
        <p:nvSpPr>
          <p:cNvPr id="92" name="Google Shape;92;p1"/>
          <p:cNvSpPr txBox="1"/>
          <p:nvPr/>
        </p:nvSpPr>
        <p:spPr>
          <a:xfrm>
            <a:off x="15588485" y="10417409"/>
            <a:ext cx="11300301" cy="850181"/>
          </a:xfrm>
          <a:prstGeom prst="rect">
            <a:avLst/>
          </a:prstGeom>
          <a:solidFill>
            <a:srgbClr val="7030A0"/>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t-BR" sz="4800" b="1" i="0" u="none" strike="noStrike" cap="none" dirty="0">
                <a:solidFill>
                  <a:schemeClr val="lt1"/>
                </a:solidFill>
                <a:latin typeface="Arial"/>
                <a:ea typeface="Arial"/>
                <a:cs typeface="Arial"/>
                <a:sym typeface="Arial"/>
              </a:rPr>
              <a:t>DISCUSSÕES</a:t>
            </a:r>
            <a:endParaRPr sz="1400" b="0" i="0" u="none" strike="noStrike" cap="none" dirty="0">
              <a:solidFill>
                <a:srgbClr val="000000"/>
              </a:solidFill>
              <a:latin typeface="Arial"/>
              <a:ea typeface="Arial"/>
              <a:cs typeface="Arial"/>
              <a:sym typeface="Arial"/>
            </a:endParaRPr>
          </a:p>
        </p:txBody>
      </p:sp>
      <p:sp>
        <p:nvSpPr>
          <p:cNvPr id="93" name="Google Shape;93;p1"/>
          <p:cNvSpPr txBox="1"/>
          <p:nvPr/>
        </p:nvSpPr>
        <p:spPr>
          <a:xfrm>
            <a:off x="15457513" y="20330466"/>
            <a:ext cx="11417046" cy="830997"/>
          </a:xfrm>
          <a:prstGeom prst="rect">
            <a:avLst/>
          </a:prstGeom>
          <a:solidFill>
            <a:srgbClr val="7030A0"/>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t-BR" sz="4800" b="1" i="0" u="none" strike="noStrike" cap="none">
                <a:solidFill>
                  <a:schemeClr val="lt1"/>
                </a:solidFill>
                <a:latin typeface="Arial"/>
                <a:ea typeface="Arial"/>
                <a:cs typeface="Arial"/>
                <a:sym typeface="Arial"/>
              </a:rPr>
              <a:t>CONSIDERAÇÕES</a:t>
            </a:r>
            <a:endParaRPr sz="1400" b="0" i="0" u="none" strike="noStrike" cap="none">
              <a:solidFill>
                <a:srgbClr val="000000"/>
              </a:solidFill>
              <a:latin typeface="Arial"/>
              <a:ea typeface="Arial"/>
              <a:cs typeface="Arial"/>
              <a:sym typeface="Arial"/>
            </a:endParaRPr>
          </a:p>
        </p:txBody>
      </p:sp>
      <p:sp>
        <p:nvSpPr>
          <p:cNvPr id="94" name="Google Shape;94;p1"/>
          <p:cNvSpPr txBox="1"/>
          <p:nvPr/>
        </p:nvSpPr>
        <p:spPr>
          <a:xfrm>
            <a:off x="9396714" y="30224456"/>
            <a:ext cx="11385973" cy="830997"/>
          </a:xfrm>
          <a:prstGeom prst="rect">
            <a:avLst/>
          </a:prstGeom>
          <a:solidFill>
            <a:srgbClr val="7030A0"/>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t-BR" sz="4800" b="1" i="0" u="none" strike="noStrike" cap="none">
                <a:solidFill>
                  <a:schemeClr val="lt1"/>
                </a:solidFill>
                <a:latin typeface="Arial"/>
                <a:ea typeface="Arial"/>
                <a:cs typeface="Arial"/>
                <a:sym typeface="Arial"/>
              </a:rPr>
              <a:t>REFERÊNCIAS</a:t>
            </a:r>
            <a:endParaRPr sz="1400" b="0" i="0" u="none" strike="noStrike" cap="none">
              <a:solidFill>
                <a:srgbClr val="000000"/>
              </a:solidFill>
              <a:latin typeface="Arial"/>
              <a:ea typeface="Arial"/>
              <a:cs typeface="Arial"/>
              <a:sym typeface="Arial"/>
            </a:endParaRPr>
          </a:p>
        </p:txBody>
      </p:sp>
      <p:sp>
        <p:nvSpPr>
          <p:cNvPr id="95" name="Google Shape;95;p1"/>
          <p:cNvSpPr txBox="1"/>
          <p:nvPr/>
        </p:nvSpPr>
        <p:spPr>
          <a:xfrm>
            <a:off x="1641178" y="11719310"/>
            <a:ext cx="12736473" cy="812530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900"/>
              <a:buFont typeface="Arial"/>
              <a:buNone/>
            </a:pPr>
            <a:r>
              <a:rPr lang="pt-BR" sz="2900" b="0" i="0" u="none" strike="noStrike" cap="none" dirty="0">
                <a:solidFill>
                  <a:schemeClr val="dk1"/>
                </a:solidFill>
                <a:latin typeface="Arial"/>
                <a:ea typeface="Arial"/>
                <a:cs typeface="Arial"/>
                <a:sym typeface="Arial"/>
              </a:rPr>
              <a:t>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a:t>
            </a:r>
            <a:endParaRPr sz="1400" b="0" i="0" u="none" strike="noStrike" cap="none" dirty="0">
              <a:solidFill>
                <a:srgbClr val="000000"/>
              </a:solidFill>
              <a:latin typeface="Arial"/>
              <a:ea typeface="Arial"/>
              <a:cs typeface="Arial"/>
              <a:sym typeface="Arial"/>
            </a:endParaRPr>
          </a:p>
        </p:txBody>
      </p:sp>
      <p:sp>
        <p:nvSpPr>
          <p:cNvPr id="96" name="Google Shape;96;p1"/>
          <p:cNvSpPr txBox="1"/>
          <p:nvPr/>
        </p:nvSpPr>
        <p:spPr>
          <a:xfrm>
            <a:off x="1751618" y="21784738"/>
            <a:ext cx="12382492" cy="76790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900"/>
              <a:buFont typeface="Arial"/>
              <a:buNone/>
            </a:pPr>
            <a:r>
              <a:rPr lang="pt-BR" sz="2900" b="0" i="0" u="none" strike="noStrike" cap="none" dirty="0">
                <a:solidFill>
                  <a:schemeClr val="dk1"/>
                </a:solidFill>
                <a:latin typeface="Arial"/>
                <a:ea typeface="Arial"/>
                <a:cs typeface="Arial"/>
                <a:sym typeface="Arial"/>
              </a:rPr>
              <a:t>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a:t>
            </a:r>
            <a:endParaRPr sz="1400" b="0" i="0" u="none" strike="noStrike" cap="none" dirty="0">
              <a:solidFill>
                <a:srgbClr val="000000"/>
              </a:solidFill>
              <a:latin typeface="Arial"/>
              <a:ea typeface="Arial"/>
              <a:cs typeface="Arial"/>
              <a:sym typeface="Arial"/>
            </a:endParaRPr>
          </a:p>
        </p:txBody>
      </p:sp>
      <p:sp>
        <p:nvSpPr>
          <p:cNvPr id="97" name="Google Shape;97;p1"/>
          <p:cNvSpPr txBox="1"/>
          <p:nvPr/>
        </p:nvSpPr>
        <p:spPr>
          <a:xfrm>
            <a:off x="15574258" y="11719310"/>
            <a:ext cx="11300301" cy="743280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900"/>
              <a:buFont typeface="Arial"/>
              <a:buNone/>
            </a:pPr>
            <a:r>
              <a:rPr lang="pt-BR" sz="2900" b="0" i="0" u="none" strike="noStrike" cap="none" dirty="0">
                <a:solidFill>
                  <a:schemeClr val="dk1"/>
                </a:solidFill>
                <a:latin typeface="Arial"/>
                <a:ea typeface="Arial"/>
                <a:cs typeface="Arial"/>
                <a:sym typeface="Arial"/>
              </a:rPr>
              <a:t>Inserir seu texto.</a:t>
            </a:r>
            <a:r>
              <a:rPr lang="pt-BR" sz="2800" b="0" i="0" u="none" strike="noStrike" cap="none" dirty="0">
                <a:solidFill>
                  <a:schemeClr val="dk1"/>
                </a:solidFill>
                <a:latin typeface="Arial"/>
                <a:ea typeface="Arial"/>
                <a:cs typeface="Arial"/>
                <a:sym typeface="Arial"/>
              </a:rPr>
              <a:t>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a:t>
            </a:r>
            <a:endParaRPr sz="2700" b="0" i="0" u="none" strike="noStrike" cap="none" dirty="0">
              <a:solidFill>
                <a:schemeClr val="dk1"/>
              </a:solidFill>
              <a:latin typeface="Arial"/>
              <a:ea typeface="Arial"/>
              <a:cs typeface="Arial"/>
              <a:sym typeface="Arial"/>
            </a:endParaRPr>
          </a:p>
        </p:txBody>
      </p:sp>
      <p:sp>
        <p:nvSpPr>
          <p:cNvPr id="98" name="Google Shape;98;p1"/>
          <p:cNvSpPr txBox="1"/>
          <p:nvPr/>
        </p:nvSpPr>
        <p:spPr>
          <a:xfrm>
            <a:off x="15457513" y="21641991"/>
            <a:ext cx="11417046" cy="76790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900"/>
              <a:buFont typeface="Arial"/>
              <a:buNone/>
            </a:pPr>
            <a:r>
              <a:rPr lang="pt-BR" sz="2900" b="0" i="0" u="none" strike="noStrike" cap="none" dirty="0">
                <a:solidFill>
                  <a:schemeClr val="dk1"/>
                </a:solidFill>
                <a:latin typeface="Arial"/>
                <a:ea typeface="Arial"/>
                <a:cs typeface="Arial"/>
                <a:sym typeface="Arial"/>
              </a:rPr>
              <a:t>Inserir seu texto. Inserir seu texto. Inserir seu texto. Inserir seu texto. Inserir seu texto. Inserir seu texto. Inserir seu texto. Inserir seu texto. Inserir seu texto. Inserir seu texto. Inserir seu texto. Inserir seu texto. </a:t>
            </a:r>
            <a:endParaRPr sz="29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900"/>
              <a:buFont typeface="Arial"/>
              <a:buNone/>
            </a:pPr>
            <a:r>
              <a:rPr lang="pt-BR" sz="2900" b="0" i="0" u="none" strike="noStrike" cap="none" dirty="0">
                <a:solidFill>
                  <a:schemeClr val="dk1"/>
                </a:solidFill>
                <a:latin typeface="Arial"/>
                <a:ea typeface="Arial"/>
                <a:cs typeface="Arial"/>
                <a:sym typeface="Arial"/>
              </a:rPr>
              <a:t>Inserir seu texto. Inserir seu texto. Inserir seu texto. Inserir seu texto. Inserir seu texto. Inserir seu texto. Inserir seu texto. Inserir seu texto. </a:t>
            </a:r>
            <a:endParaRPr sz="29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900"/>
              <a:buFont typeface="Arial"/>
              <a:buNone/>
            </a:pPr>
            <a:r>
              <a:rPr lang="pt-BR" sz="2900" b="0" i="0" u="none" strike="noStrike" cap="none" dirty="0">
                <a:solidFill>
                  <a:schemeClr val="dk1"/>
                </a:solidFill>
                <a:latin typeface="Arial"/>
                <a:ea typeface="Arial"/>
                <a:cs typeface="Arial"/>
                <a:sym typeface="Arial"/>
              </a:rPr>
              <a:t>Inserir seu texto. Inserir seu texto. Inserir seu texto. Inserir seu texto. </a:t>
            </a:r>
            <a:endParaRPr sz="29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900"/>
              <a:buFont typeface="Arial"/>
              <a:buNone/>
            </a:pPr>
            <a:r>
              <a:rPr lang="pt-BR" sz="2900" b="0" i="0" u="none" strike="noStrike" cap="none" dirty="0">
                <a:solidFill>
                  <a:schemeClr val="dk1"/>
                </a:solidFill>
                <a:latin typeface="Arial"/>
                <a:ea typeface="Arial"/>
                <a:cs typeface="Arial"/>
                <a:sym typeface="Arial"/>
              </a:rPr>
              <a:t>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Inserir seu texto. </a:t>
            </a:r>
            <a:endParaRPr sz="2900" b="0" i="0" u="none" strike="noStrike" cap="none" dirty="0">
              <a:solidFill>
                <a:schemeClr val="dk1"/>
              </a:solidFill>
              <a:latin typeface="Calibri"/>
              <a:ea typeface="Calibri"/>
              <a:cs typeface="Calibri"/>
              <a:sym typeface="Calibri"/>
            </a:endParaRPr>
          </a:p>
        </p:txBody>
      </p:sp>
      <p:sp>
        <p:nvSpPr>
          <p:cNvPr id="99" name="Google Shape;99;p1"/>
          <p:cNvSpPr txBox="1"/>
          <p:nvPr/>
        </p:nvSpPr>
        <p:spPr>
          <a:xfrm>
            <a:off x="5798744" y="31541309"/>
            <a:ext cx="18581915" cy="26776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Arial"/>
              <a:buNone/>
            </a:pPr>
            <a:r>
              <a:rPr lang="pt-BR" sz="2800" b="0" i="0" u="none" strike="noStrike" cap="none" dirty="0">
                <a:solidFill>
                  <a:schemeClr val="dk1"/>
                </a:solidFill>
                <a:latin typeface="Arial"/>
                <a:ea typeface="Arial"/>
                <a:cs typeface="Arial"/>
                <a:sym typeface="Arial"/>
              </a:rPr>
              <a:t>Inserir as referências. Inserir as referências. Inserir as referências. Inserir as referências. Inserir as referências. Inserir as referências. Inserir as referências. Inserir as referências. Inserir as referências. Inserir as referências. Inserir as referências. Inserir as referências. Inserir as referências. Inserir as referências. Inserir as referências. Inserir as referências. Inserir as referências. Inserir as referências. Inserir as referências. Inserir as referências. Inserir as referências. Inserir as referências. Inserir as referências. Inserir as referências. Inserir as referências. Inserir as referências. Inserir as referências. Inserir as referências. Inserir as referências. Inserir as referências..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o Office">
  <a:themeElements>
    <a:clrScheme name="Tema do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1274</Words>
  <Application>Microsoft Office PowerPoint</Application>
  <PresentationFormat>Personalizar</PresentationFormat>
  <Paragraphs>19</Paragraphs>
  <Slides>1</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vt:i4>
      </vt:variant>
    </vt:vector>
  </HeadingPairs>
  <TitlesOfParts>
    <vt:vector size="6" baseType="lpstr">
      <vt:lpstr>Arial</vt:lpstr>
      <vt:lpstr>Calibri</vt:lpstr>
      <vt:lpstr>Times New Roman</vt:lpstr>
      <vt:lpstr>Verdana</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luysienne oliveira</dc:creator>
  <cp:lastModifiedBy>Cleyse Siebra</cp:lastModifiedBy>
  <cp:revision>1</cp:revision>
  <dcterms:created xsi:type="dcterms:W3CDTF">2023-03-24T13:52:43Z</dcterms:created>
  <dcterms:modified xsi:type="dcterms:W3CDTF">2026-03-18T22:32:21Z</dcterms:modified>
</cp:coreProperties>
</file>