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League Spartan" charset="1" panose="00000800000000000000"/>
      <p:regular r:id="rId15"/>
    </p:embeddedFont>
    <p:embeddedFont>
      <p:font typeface="Glacial Indifference Bold" charset="1" panose="00000800000000000000"/>
      <p:regular r:id="rId16"/>
    </p:embeddedFont>
    <p:embeddedFont>
      <p:font typeface="Intro Rust Baseline" charset="1" panose="00000500000000000000"/>
      <p:regular r:id="rId17"/>
    </p:embeddedFont>
    <p:embeddedFont>
      <p:font typeface="Bubblebody Neue Bold" charset="1" panose="00000500000000000000"/>
      <p:regular r:id="rId18"/>
    </p:embeddedFont>
    <p:embeddedFont>
      <p:font typeface="Aloja" charset="1" panose="02000500000000000000"/>
      <p:regular r:id="rId19"/>
    </p:embeddedFont>
    <p:embeddedFont>
      <p:font typeface="Glacial Indifference" charset="1" panose="00000000000000000000"/>
      <p:regular r:id="rId20"/>
    </p:embeddedFont>
    <p:embeddedFont>
      <p:font typeface="Glacial Indifference Italics" charset="1" panose="0000000000000000000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Relationship Id="rId8" Target="../media/image9.pn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Relationship Id="rId8" Target="../media/image9.pn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Relationship Id="rId8" Target="../media/image9.pn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Relationship Id="rId8" Target="../media/image9.pn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Relationship Id="rId8" Target="../media/image9.pn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Relationship Id="rId8" Target="../media/image9.pn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Relationship Id="rId8" Target="../media/image9.pn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Relationship Id="rId8" Target="../media/image9.png" Type="http://schemas.openxmlformats.org/officeDocument/2006/relationships/image"/><Relationship Id="rId9" Target="../media/image1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3366865"/>
          </a:xfrm>
          <a:custGeom>
            <a:avLst/>
            <a:gdLst/>
            <a:ahLst/>
            <a:cxnLst/>
            <a:rect r="r" b="b" t="t" l="l"/>
            <a:pathLst>
              <a:path h="13366865" w="18288000">
                <a:moveTo>
                  <a:pt x="0" y="0"/>
                </a:moveTo>
                <a:lnTo>
                  <a:pt x="18288000" y="0"/>
                </a:lnTo>
                <a:lnTo>
                  <a:pt x="18288000" y="13366865"/>
                </a:lnTo>
                <a:lnTo>
                  <a:pt x="0" y="133668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70524" y="230894"/>
            <a:ext cx="17746952" cy="9825211"/>
            <a:chOff x="0" y="0"/>
            <a:chExt cx="4674094" cy="258771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674095" cy="2587710"/>
            </a:xfrm>
            <a:custGeom>
              <a:avLst/>
              <a:gdLst/>
              <a:ahLst/>
              <a:cxnLst/>
              <a:rect r="r" b="b" t="t" l="l"/>
              <a:pathLst>
                <a:path h="2587710" w="4674095">
                  <a:moveTo>
                    <a:pt x="8289" y="0"/>
                  </a:moveTo>
                  <a:lnTo>
                    <a:pt x="4665806" y="0"/>
                  </a:lnTo>
                  <a:cubicBezTo>
                    <a:pt x="4668004" y="0"/>
                    <a:pt x="4670113" y="873"/>
                    <a:pt x="4671667" y="2428"/>
                  </a:cubicBezTo>
                  <a:cubicBezTo>
                    <a:pt x="4673221" y="3982"/>
                    <a:pt x="4674095" y="6090"/>
                    <a:pt x="4674095" y="8289"/>
                  </a:cubicBezTo>
                  <a:lnTo>
                    <a:pt x="4674095" y="2579421"/>
                  </a:lnTo>
                  <a:cubicBezTo>
                    <a:pt x="4674095" y="2581620"/>
                    <a:pt x="4673221" y="2583728"/>
                    <a:pt x="4671667" y="2585283"/>
                  </a:cubicBezTo>
                  <a:cubicBezTo>
                    <a:pt x="4670113" y="2586837"/>
                    <a:pt x="4668004" y="2587710"/>
                    <a:pt x="4665806" y="2587710"/>
                  </a:cubicBezTo>
                  <a:lnTo>
                    <a:pt x="8289" y="2587710"/>
                  </a:lnTo>
                  <a:cubicBezTo>
                    <a:pt x="6090" y="2587710"/>
                    <a:pt x="3982" y="2586837"/>
                    <a:pt x="2428" y="2585283"/>
                  </a:cubicBezTo>
                  <a:cubicBezTo>
                    <a:pt x="873" y="2583728"/>
                    <a:pt x="0" y="2581620"/>
                    <a:pt x="0" y="2579421"/>
                  </a:cubicBezTo>
                  <a:lnTo>
                    <a:pt x="0" y="8289"/>
                  </a:lnTo>
                  <a:cubicBezTo>
                    <a:pt x="0" y="6090"/>
                    <a:pt x="873" y="3982"/>
                    <a:pt x="2428" y="2428"/>
                  </a:cubicBezTo>
                  <a:cubicBezTo>
                    <a:pt x="3982" y="873"/>
                    <a:pt x="6090" y="0"/>
                    <a:pt x="8289" y="0"/>
                  </a:cubicBezTo>
                  <a:close/>
                </a:path>
              </a:pathLst>
            </a:custGeom>
            <a:ln w="28575" cap="sq">
              <a:solidFill>
                <a:srgbClr val="FFF8FF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674094" cy="26258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424996" y="2512282"/>
            <a:ext cx="15519320" cy="5826797"/>
            <a:chOff x="0" y="0"/>
            <a:chExt cx="4087393" cy="153463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087393" cy="1534630"/>
            </a:xfrm>
            <a:custGeom>
              <a:avLst/>
              <a:gdLst/>
              <a:ahLst/>
              <a:cxnLst/>
              <a:rect r="r" b="b" t="t" l="l"/>
              <a:pathLst>
                <a:path h="1534630" w="4087393">
                  <a:moveTo>
                    <a:pt x="18458" y="0"/>
                  </a:moveTo>
                  <a:lnTo>
                    <a:pt x="4068935" y="0"/>
                  </a:lnTo>
                  <a:cubicBezTo>
                    <a:pt x="4073831" y="0"/>
                    <a:pt x="4078525" y="1945"/>
                    <a:pt x="4081987" y="5406"/>
                  </a:cubicBezTo>
                  <a:cubicBezTo>
                    <a:pt x="4085449" y="8868"/>
                    <a:pt x="4087393" y="13562"/>
                    <a:pt x="4087393" y="18458"/>
                  </a:cubicBezTo>
                  <a:lnTo>
                    <a:pt x="4087393" y="1516172"/>
                  </a:lnTo>
                  <a:cubicBezTo>
                    <a:pt x="4087393" y="1521067"/>
                    <a:pt x="4085449" y="1525762"/>
                    <a:pt x="4081987" y="1529224"/>
                  </a:cubicBezTo>
                  <a:cubicBezTo>
                    <a:pt x="4078525" y="1532685"/>
                    <a:pt x="4073831" y="1534630"/>
                    <a:pt x="4068935" y="1534630"/>
                  </a:cubicBezTo>
                  <a:lnTo>
                    <a:pt x="18458" y="1534630"/>
                  </a:lnTo>
                  <a:cubicBezTo>
                    <a:pt x="13562" y="1534630"/>
                    <a:pt x="8868" y="1532685"/>
                    <a:pt x="5406" y="1529224"/>
                  </a:cubicBezTo>
                  <a:cubicBezTo>
                    <a:pt x="1945" y="1525762"/>
                    <a:pt x="0" y="1521067"/>
                    <a:pt x="0" y="1516172"/>
                  </a:cubicBezTo>
                  <a:lnTo>
                    <a:pt x="0" y="18458"/>
                  </a:lnTo>
                  <a:cubicBezTo>
                    <a:pt x="0" y="13562"/>
                    <a:pt x="1945" y="8868"/>
                    <a:pt x="5406" y="5406"/>
                  </a:cubicBezTo>
                  <a:cubicBezTo>
                    <a:pt x="8868" y="1945"/>
                    <a:pt x="13562" y="0"/>
                    <a:pt x="18458" y="0"/>
                  </a:cubicBezTo>
                  <a:close/>
                </a:path>
              </a:pathLst>
            </a:custGeom>
            <a:solidFill>
              <a:srgbClr val="FFF8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4087393" cy="15727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2469998" y="3972747"/>
            <a:ext cx="13348005" cy="969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40"/>
              </a:lnSpc>
            </a:pPr>
            <a:r>
              <a:rPr lang="en-US" sz="60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TÍTULO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510654" y="6171117"/>
            <a:ext cx="10658723" cy="10998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8"/>
              </a:lnSpc>
            </a:pPr>
            <a:r>
              <a:rPr lang="en-US" sz="3060" b="true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AUTOR(A):</a:t>
            </a:r>
          </a:p>
          <a:p>
            <a:pPr algn="l">
              <a:lnSpc>
                <a:spcPts val="2974"/>
              </a:lnSpc>
            </a:pPr>
            <a:r>
              <a:rPr lang="en-US" sz="3060" b="true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ORIENTADOR: </a:t>
            </a:r>
          </a:p>
        </p:txBody>
      </p:sp>
      <p:sp>
        <p:nvSpPr>
          <p:cNvPr name="Freeform 11" id="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false" flipV="false" rot="-7056065">
            <a:off x="6320637" y="4265100"/>
            <a:ext cx="6020755" cy="9986400"/>
          </a:xfrm>
          <a:custGeom>
            <a:avLst/>
            <a:gdLst/>
            <a:ahLst/>
            <a:cxnLst/>
            <a:rect r="r" b="b" t="t" l="l"/>
            <a:pathLst>
              <a:path h="9986400" w="6020755">
                <a:moveTo>
                  <a:pt x="4920185" y="0"/>
                </a:moveTo>
                <a:lnTo>
                  <a:pt x="6020755" y="575391"/>
                </a:lnTo>
                <a:lnTo>
                  <a:pt x="1100570" y="9986400"/>
                </a:lnTo>
                <a:lnTo>
                  <a:pt x="0" y="9411009"/>
                </a:lnTo>
                <a:lnTo>
                  <a:pt x="4920185" y="0"/>
                </a:lnTo>
                <a:close/>
              </a:path>
            </a:pathLst>
          </a:custGeom>
          <a:blipFill>
            <a:blip r:embed="rId3"/>
            <a:stretch>
              <a:fillRect l="-116797" t="-71075" r="-4532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4278939" y="8867235"/>
            <a:ext cx="9730121" cy="782130"/>
            <a:chOff x="0" y="0"/>
            <a:chExt cx="12973495" cy="104284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6588378" y="155430"/>
              <a:ext cx="1678854" cy="731980"/>
            </a:xfrm>
            <a:custGeom>
              <a:avLst/>
              <a:gdLst/>
              <a:ahLst/>
              <a:cxnLst/>
              <a:rect r="r" b="b" t="t" l="l"/>
              <a:pathLst>
                <a:path h="731980" w="1678854">
                  <a:moveTo>
                    <a:pt x="0" y="0"/>
                  </a:moveTo>
                  <a:lnTo>
                    <a:pt x="1678854" y="0"/>
                  </a:lnTo>
                  <a:lnTo>
                    <a:pt x="1678854" y="731980"/>
                  </a:lnTo>
                  <a:lnTo>
                    <a:pt x="0" y="7319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8451767" y="0"/>
              <a:ext cx="1193976" cy="1042840"/>
            </a:xfrm>
            <a:custGeom>
              <a:avLst/>
              <a:gdLst/>
              <a:ahLst/>
              <a:cxnLst/>
              <a:rect r="r" b="b" t="t" l="l"/>
              <a:pathLst>
                <a:path h="1042840" w="1193976">
                  <a:moveTo>
                    <a:pt x="0" y="0"/>
                  </a:moveTo>
                  <a:lnTo>
                    <a:pt x="1193976" y="0"/>
                  </a:lnTo>
                  <a:lnTo>
                    <a:pt x="1193976" y="1042840"/>
                  </a:lnTo>
                  <a:lnTo>
                    <a:pt x="0" y="10428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9837021" y="0"/>
              <a:ext cx="3136474" cy="991331"/>
            </a:xfrm>
            <a:custGeom>
              <a:avLst/>
              <a:gdLst/>
              <a:ahLst/>
              <a:cxnLst/>
              <a:rect r="r" b="b" t="t" l="l"/>
              <a:pathLst>
                <a:path h="991331" w="3136474">
                  <a:moveTo>
                    <a:pt x="0" y="0"/>
                  </a:moveTo>
                  <a:lnTo>
                    <a:pt x="3136474" y="0"/>
                  </a:lnTo>
                  <a:lnTo>
                    <a:pt x="3136474" y="991331"/>
                  </a:lnTo>
                  <a:lnTo>
                    <a:pt x="0" y="9913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5445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4474504" y="183908"/>
              <a:ext cx="1929339" cy="675023"/>
            </a:xfrm>
            <a:custGeom>
              <a:avLst/>
              <a:gdLst/>
              <a:ahLst/>
              <a:cxnLst/>
              <a:rect r="r" b="b" t="t" l="l"/>
              <a:pathLst>
                <a:path h="675023" w="1929339">
                  <a:moveTo>
                    <a:pt x="0" y="0"/>
                  </a:moveTo>
                  <a:lnTo>
                    <a:pt x="1929339" y="0"/>
                  </a:lnTo>
                  <a:lnTo>
                    <a:pt x="1929339" y="675023"/>
                  </a:lnTo>
                  <a:lnTo>
                    <a:pt x="0" y="6750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2331531" y="343936"/>
              <a:ext cx="1958438" cy="354967"/>
            </a:xfrm>
            <a:custGeom>
              <a:avLst/>
              <a:gdLst/>
              <a:ahLst/>
              <a:cxnLst/>
              <a:rect r="r" b="b" t="t" l="l"/>
              <a:pathLst>
                <a:path h="354967" w="1958438">
                  <a:moveTo>
                    <a:pt x="0" y="0"/>
                  </a:moveTo>
                  <a:lnTo>
                    <a:pt x="1958438" y="0"/>
                  </a:lnTo>
                  <a:lnTo>
                    <a:pt x="1958438" y="354967"/>
                  </a:lnTo>
                  <a:lnTo>
                    <a:pt x="0" y="354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1149151" y="23597"/>
              <a:ext cx="995645" cy="995645"/>
            </a:xfrm>
            <a:custGeom>
              <a:avLst/>
              <a:gdLst/>
              <a:ahLst/>
              <a:cxnLst/>
              <a:rect r="r" b="b" t="t" l="l"/>
              <a:pathLst>
                <a:path h="995645" w="995645">
                  <a:moveTo>
                    <a:pt x="0" y="0"/>
                  </a:moveTo>
                  <a:lnTo>
                    <a:pt x="995645" y="0"/>
                  </a:lnTo>
                  <a:lnTo>
                    <a:pt x="995645" y="995645"/>
                  </a:lnTo>
                  <a:lnTo>
                    <a:pt x="0" y="995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56826"/>
              <a:ext cx="962416" cy="962416"/>
            </a:xfrm>
            <a:custGeom>
              <a:avLst/>
              <a:gdLst/>
              <a:ahLst/>
              <a:cxnLst/>
              <a:rect r="r" b="b" t="t" l="l"/>
              <a:pathLst>
                <a:path h="962416" w="962416">
                  <a:moveTo>
                    <a:pt x="0" y="0"/>
                  </a:moveTo>
                  <a:lnTo>
                    <a:pt x="962416" y="0"/>
                  </a:lnTo>
                  <a:lnTo>
                    <a:pt x="962416" y="962416"/>
                  </a:lnTo>
                  <a:lnTo>
                    <a:pt x="0" y="9624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15347002" y="918955"/>
            <a:ext cx="1597314" cy="614966"/>
          </a:xfrm>
          <a:custGeom>
            <a:avLst/>
            <a:gdLst/>
            <a:ahLst/>
            <a:cxnLst/>
            <a:rect r="r" b="b" t="t" l="l"/>
            <a:pathLst>
              <a:path h="614966" w="1597314">
                <a:moveTo>
                  <a:pt x="0" y="0"/>
                </a:moveTo>
                <a:lnTo>
                  <a:pt x="1597314" y="0"/>
                </a:lnTo>
                <a:lnTo>
                  <a:pt x="1597314" y="614966"/>
                </a:lnTo>
                <a:lnTo>
                  <a:pt x="0" y="61496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4064759" y="856057"/>
            <a:ext cx="1152084" cy="606574"/>
          </a:xfrm>
          <a:custGeom>
            <a:avLst/>
            <a:gdLst/>
            <a:ahLst/>
            <a:cxnLst/>
            <a:rect r="r" b="b" t="t" l="l"/>
            <a:pathLst>
              <a:path h="606574" w="1152084">
                <a:moveTo>
                  <a:pt x="0" y="0"/>
                </a:moveTo>
                <a:lnTo>
                  <a:pt x="1152084" y="0"/>
                </a:lnTo>
                <a:lnTo>
                  <a:pt x="1152084" y="606574"/>
                </a:lnTo>
                <a:lnTo>
                  <a:pt x="0" y="60657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grpSp>
        <p:nvGrpSpPr>
          <p:cNvPr name="Group 22" id="22"/>
          <p:cNvGrpSpPr/>
          <p:nvPr/>
        </p:nvGrpSpPr>
        <p:grpSpPr>
          <a:xfrm rot="0">
            <a:off x="-686867" y="528563"/>
            <a:ext cx="7969933" cy="1383716"/>
            <a:chOff x="0" y="0"/>
            <a:chExt cx="10626577" cy="1844955"/>
          </a:xfrm>
        </p:grpSpPr>
        <p:sp>
          <p:nvSpPr>
            <p:cNvPr name="TextBox 23" id="23"/>
            <p:cNvSpPr txBox="true"/>
            <p:nvPr/>
          </p:nvSpPr>
          <p:spPr>
            <a:xfrm rot="-15600">
              <a:off x="1653457" y="-11113"/>
              <a:ext cx="7669397" cy="18319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1528"/>
                </a:lnSpc>
                <a:spcBef>
                  <a:spcPct val="0"/>
                </a:spcBef>
              </a:pPr>
              <a:r>
                <a:rPr lang="en-US" sz="8234">
                  <a:solidFill>
                    <a:srgbClr val="E67780">
                      <a:alpha val="29804"/>
                    </a:srgbClr>
                  </a:solidFill>
                  <a:latin typeface="Intro Rust Baseline"/>
                  <a:ea typeface="Intro Rust Baseline"/>
                  <a:cs typeface="Intro Rust Baseline"/>
                  <a:sym typeface="Intro Rust Baseline"/>
                </a:rPr>
                <a:t>FECITCOM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-22075">
              <a:off x="1710011" y="-11112"/>
              <a:ext cx="7526098" cy="18319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1528"/>
                </a:lnSpc>
                <a:spcBef>
                  <a:spcPct val="0"/>
                </a:spcBef>
              </a:pPr>
              <a:r>
                <a:rPr lang="en-US" sz="8234">
                  <a:solidFill>
                    <a:srgbClr val="E67780"/>
                  </a:solidFill>
                  <a:latin typeface="Intro Rust Baseline"/>
                  <a:ea typeface="Intro Rust Baseline"/>
                  <a:cs typeface="Intro Rust Baseline"/>
                  <a:sym typeface="Intro Rust Baseline"/>
                </a:rPr>
                <a:t>FECITCOM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1334613" y="-161925"/>
              <a:ext cx="7957352" cy="18319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1528"/>
                </a:lnSpc>
                <a:spcBef>
                  <a:spcPct val="0"/>
                </a:spcBef>
              </a:pPr>
              <a:r>
                <a:rPr lang="en-US" sz="8234">
                  <a:solidFill>
                    <a:srgbClr val="A367B3">
                      <a:alpha val="45882"/>
                    </a:srgbClr>
                  </a:solidFill>
                  <a:latin typeface="Intro Rust Baseline"/>
                  <a:ea typeface="Intro Rust Baseline"/>
                  <a:cs typeface="Intro Rust Baseline"/>
                  <a:sym typeface="Intro Rust Baseline"/>
                </a:rPr>
                <a:t>FECITCOM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0">
              <a:off x="0" y="-161925"/>
              <a:ext cx="10626577" cy="18319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1528"/>
                </a:lnSpc>
                <a:spcBef>
                  <a:spcPct val="0"/>
                </a:spcBef>
              </a:pPr>
              <a:r>
                <a:rPr lang="en-US" sz="8234">
                  <a:solidFill>
                    <a:srgbClr val="A367B3"/>
                  </a:solidFill>
                  <a:latin typeface="Intro Rust Baseline"/>
                  <a:ea typeface="Intro Rust Baseline"/>
                  <a:cs typeface="Intro Rust Baseline"/>
                  <a:sym typeface="Intro Rust Baseline"/>
                </a:rPr>
                <a:t>FECITCOM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-15600">
              <a:off x="1301313" y="-99099"/>
              <a:ext cx="8192756" cy="18319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1528"/>
                </a:lnSpc>
                <a:spcBef>
                  <a:spcPct val="0"/>
                </a:spcBef>
              </a:pPr>
              <a:r>
                <a:rPr lang="en-US" sz="8234">
                  <a:solidFill>
                    <a:srgbClr val="FFFFFF">
                      <a:alpha val="84706"/>
                    </a:srgbClr>
                  </a:solidFill>
                  <a:latin typeface="Intro Rust Baseline"/>
                  <a:ea typeface="Intro Rust Baseline"/>
                  <a:cs typeface="Intro Rust Baseline"/>
                  <a:sym typeface="Intro Rust Baseline"/>
                </a:rPr>
                <a:t>FECITCOM</a:t>
              </a:r>
            </a:p>
          </p:txBody>
        </p:sp>
      </p:grpSp>
      <p:sp>
        <p:nvSpPr>
          <p:cNvPr name="TextBox 28" id="28"/>
          <p:cNvSpPr txBox="true"/>
          <p:nvPr/>
        </p:nvSpPr>
        <p:spPr>
          <a:xfrm rot="0">
            <a:off x="3095617" y="430649"/>
            <a:ext cx="2965126" cy="2537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048"/>
              </a:lnSpc>
            </a:pPr>
            <a:r>
              <a:rPr lang="en-US" b="true" sz="1463" spc="-81">
                <a:solidFill>
                  <a:srgbClr val="FFFFFF">
                    <a:alpha val="84706"/>
                  </a:srgbClr>
                </a:solidFill>
                <a:latin typeface="Bubblebody Neue Bold"/>
                <a:ea typeface="Bubblebody Neue Bold"/>
                <a:cs typeface="Bubblebody Neue Bold"/>
                <a:sym typeface="Bubblebody Neue Bold"/>
              </a:rPr>
              <a:t>I  Feira de Ciências e Tecnologia do</a:t>
            </a:r>
          </a:p>
        </p:txBody>
      </p:sp>
      <p:grpSp>
        <p:nvGrpSpPr>
          <p:cNvPr name="Group 29" id="29"/>
          <p:cNvGrpSpPr/>
          <p:nvPr/>
        </p:nvGrpSpPr>
        <p:grpSpPr>
          <a:xfrm rot="0">
            <a:off x="706700" y="1744329"/>
            <a:ext cx="5390710" cy="239798"/>
            <a:chOff x="0" y="0"/>
            <a:chExt cx="7187613" cy="319730"/>
          </a:xfrm>
        </p:grpSpPr>
        <p:sp>
          <p:nvSpPr>
            <p:cNvPr name="TextBox 30" id="30"/>
            <p:cNvSpPr txBox="true"/>
            <p:nvPr/>
          </p:nvSpPr>
          <p:spPr>
            <a:xfrm rot="0">
              <a:off x="60962" y="-76200"/>
              <a:ext cx="7090632" cy="39593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46"/>
                </a:lnSpc>
              </a:pPr>
              <a:r>
                <a:rPr lang="en-US" sz="1630" spc="1032">
                  <a:solidFill>
                    <a:srgbClr val="FEEFFF"/>
                  </a:solidFill>
                  <a:latin typeface="Aloja"/>
                  <a:ea typeface="Aloja"/>
                  <a:cs typeface="Aloja"/>
                  <a:sym typeface="Aloja"/>
                </a:rPr>
                <a:t>continente maranhense</a:t>
              </a:r>
            </a:p>
          </p:txBody>
        </p:sp>
        <p:sp>
          <p:nvSpPr>
            <p:cNvPr name="TextBox 31" id="31"/>
            <p:cNvSpPr txBox="true"/>
            <p:nvPr/>
          </p:nvSpPr>
          <p:spPr>
            <a:xfrm rot="0">
              <a:off x="0" y="-76200"/>
              <a:ext cx="7162670" cy="39593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46"/>
                </a:lnSpc>
              </a:pPr>
              <a:r>
                <a:rPr lang="en-US" sz="1630" spc="1032">
                  <a:solidFill>
                    <a:srgbClr val="AF8FB2"/>
                  </a:solidFill>
                  <a:latin typeface="Aloja"/>
                  <a:ea typeface="Aloja"/>
                  <a:cs typeface="Aloja"/>
                  <a:sym typeface="Aloja"/>
                </a:rPr>
                <a:t>continente maranhense</a:t>
              </a:r>
            </a:p>
          </p:txBody>
        </p:sp>
        <p:sp>
          <p:nvSpPr>
            <p:cNvPr name="TextBox 32" id="32"/>
            <p:cNvSpPr txBox="true"/>
            <p:nvPr/>
          </p:nvSpPr>
          <p:spPr>
            <a:xfrm rot="0">
              <a:off x="24942" y="-76200"/>
              <a:ext cx="7162670" cy="39593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46"/>
                </a:lnSpc>
              </a:pPr>
              <a:r>
                <a:rPr lang="en-US" sz="1630" spc="1032">
                  <a:solidFill>
                    <a:srgbClr val="AF8FB2"/>
                  </a:solidFill>
                  <a:latin typeface="Aloja"/>
                  <a:ea typeface="Aloja"/>
                  <a:cs typeface="Aloja"/>
                  <a:sym typeface="Aloja"/>
                </a:rPr>
                <a:t>continente maranhense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70524" y="230894"/>
            <a:ext cx="17746952" cy="9825211"/>
            <a:chOff x="0" y="0"/>
            <a:chExt cx="4674094" cy="258771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674095" cy="2587710"/>
            </a:xfrm>
            <a:custGeom>
              <a:avLst/>
              <a:gdLst/>
              <a:ahLst/>
              <a:cxnLst/>
              <a:rect r="r" b="b" t="t" l="l"/>
              <a:pathLst>
                <a:path h="2587710" w="4674095">
                  <a:moveTo>
                    <a:pt x="8289" y="0"/>
                  </a:moveTo>
                  <a:lnTo>
                    <a:pt x="4665806" y="0"/>
                  </a:lnTo>
                  <a:cubicBezTo>
                    <a:pt x="4668004" y="0"/>
                    <a:pt x="4670113" y="873"/>
                    <a:pt x="4671667" y="2428"/>
                  </a:cubicBezTo>
                  <a:cubicBezTo>
                    <a:pt x="4673221" y="3982"/>
                    <a:pt x="4674095" y="6090"/>
                    <a:pt x="4674095" y="8289"/>
                  </a:cubicBezTo>
                  <a:lnTo>
                    <a:pt x="4674095" y="2579421"/>
                  </a:lnTo>
                  <a:cubicBezTo>
                    <a:pt x="4674095" y="2581620"/>
                    <a:pt x="4673221" y="2583728"/>
                    <a:pt x="4671667" y="2585283"/>
                  </a:cubicBezTo>
                  <a:cubicBezTo>
                    <a:pt x="4670113" y="2586837"/>
                    <a:pt x="4668004" y="2587710"/>
                    <a:pt x="4665806" y="2587710"/>
                  </a:cubicBezTo>
                  <a:lnTo>
                    <a:pt x="8289" y="2587710"/>
                  </a:lnTo>
                  <a:cubicBezTo>
                    <a:pt x="6090" y="2587710"/>
                    <a:pt x="3982" y="2586837"/>
                    <a:pt x="2428" y="2585283"/>
                  </a:cubicBezTo>
                  <a:cubicBezTo>
                    <a:pt x="873" y="2583728"/>
                    <a:pt x="0" y="2581620"/>
                    <a:pt x="0" y="2579421"/>
                  </a:cubicBezTo>
                  <a:lnTo>
                    <a:pt x="0" y="8289"/>
                  </a:lnTo>
                  <a:cubicBezTo>
                    <a:pt x="0" y="6090"/>
                    <a:pt x="873" y="3982"/>
                    <a:pt x="2428" y="2428"/>
                  </a:cubicBezTo>
                  <a:cubicBezTo>
                    <a:pt x="3982" y="873"/>
                    <a:pt x="6090" y="0"/>
                    <a:pt x="8289" y="0"/>
                  </a:cubicBezTo>
                  <a:close/>
                </a:path>
              </a:pathLst>
            </a:custGeom>
            <a:ln w="28575" cap="sq">
              <a:solidFill>
                <a:srgbClr val="A367B3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674094" cy="26258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367041" y="8867235"/>
            <a:ext cx="12913838" cy="782130"/>
            <a:chOff x="0" y="0"/>
            <a:chExt cx="17218451" cy="104284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0833335" y="155430"/>
              <a:ext cx="1678854" cy="703502"/>
            </a:xfrm>
            <a:custGeom>
              <a:avLst/>
              <a:gdLst/>
              <a:ahLst/>
              <a:cxnLst/>
              <a:rect r="r" b="b" t="t" l="l"/>
              <a:pathLst>
                <a:path h="703502" w="1678854">
                  <a:moveTo>
                    <a:pt x="0" y="0"/>
                  </a:moveTo>
                  <a:lnTo>
                    <a:pt x="1678854" y="0"/>
                  </a:lnTo>
                  <a:lnTo>
                    <a:pt x="1678854" y="703501"/>
                  </a:lnTo>
                  <a:lnTo>
                    <a:pt x="0" y="7035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-4048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2696723" y="0"/>
              <a:ext cx="1193976" cy="1042840"/>
            </a:xfrm>
            <a:custGeom>
              <a:avLst/>
              <a:gdLst/>
              <a:ahLst/>
              <a:cxnLst/>
              <a:rect r="r" b="b" t="t" l="l"/>
              <a:pathLst>
                <a:path h="1042840" w="1193976">
                  <a:moveTo>
                    <a:pt x="0" y="0"/>
                  </a:moveTo>
                  <a:lnTo>
                    <a:pt x="1193976" y="0"/>
                  </a:lnTo>
                  <a:lnTo>
                    <a:pt x="1193976" y="1042840"/>
                  </a:lnTo>
                  <a:lnTo>
                    <a:pt x="0" y="10428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4081978" y="0"/>
              <a:ext cx="3136474" cy="991331"/>
            </a:xfrm>
            <a:custGeom>
              <a:avLst/>
              <a:gdLst/>
              <a:ahLst/>
              <a:cxnLst/>
              <a:rect r="r" b="b" t="t" l="l"/>
              <a:pathLst>
                <a:path h="991331" w="3136474">
                  <a:moveTo>
                    <a:pt x="0" y="0"/>
                  </a:moveTo>
                  <a:lnTo>
                    <a:pt x="3136473" y="0"/>
                  </a:lnTo>
                  <a:lnTo>
                    <a:pt x="3136473" y="991331"/>
                  </a:lnTo>
                  <a:lnTo>
                    <a:pt x="0" y="9913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5445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8719460" y="183908"/>
              <a:ext cx="1929339" cy="675023"/>
            </a:xfrm>
            <a:custGeom>
              <a:avLst/>
              <a:gdLst/>
              <a:ahLst/>
              <a:cxnLst/>
              <a:rect r="r" b="b" t="t" l="l"/>
              <a:pathLst>
                <a:path h="675023" w="1929339">
                  <a:moveTo>
                    <a:pt x="0" y="0"/>
                  </a:moveTo>
                  <a:lnTo>
                    <a:pt x="1929340" y="0"/>
                  </a:lnTo>
                  <a:lnTo>
                    <a:pt x="1929340" y="675023"/>
                  </a:lnTo>
                  <a:lnTo>
                    <a:pt x="0" y="6750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6576488" y="343936"/>
              <a:ext cx="1958438" cy="354967"/>
            </a:xfrm>
            <a:custGeom>
              <a:avLst/>
              <a:gdLst/>
              <a:ahLst/>
              <a:cxnLst/>
              <a:rect r="r" b="b" t="t" l="l"/>
              <a:pathLst>
                <a:path h="354967" w="1958438">
                  <a:moveTo>
                    <a:pt x="0" y="0"/>
                  </a:moveTo>
                  <a:lnTo>
                    <a:pt x="1958437" y="0"/>
                  </a:lnTo>
                  <a:lnTo>
                    <a:pt x="1958437" y="354967"/>
                  </a:lnTo>
                  <a:lnTo>
                    <a:pt x="0" y="354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5394108" y="23597"/>
              <a:ext cx="995645" cy="995645"/>
            </a:xfrm>
            <a:custGeom>
              <a:avLst/>
              <a:gdLst/>
              <a:ahLst/>
              <a:cxnLst/>
              <a:rect r="r" b="b" t="t" l="l"/>
              <a:pathLst>
                <a:path h="995645" w="995645">
                  <a:moveTo>
                    <a:pt x="0" y="0"/>
                  </a:moveTo>
                  <a:lnTo>
                    <a:pt x="995645" y="0"/>
                  </a:lnTo>
                  <a:lnTo>
                    <a:pt x="995645" y="995645"/>
                  </a:lnTo>
                  <a:lnTo>
                    <a:pt x="0" y="995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4244956" y="56826"/>
              <a:ext cx="962416" cy="962416"/>
            </a:xfrm>
            <a:custGeom>
              <a:avLst/>
              <a:gdLst/>
              <a:ahLst/>
              <a:cxnLst/>
              <a:rect r="r" b="b" t="t" l="l"/>
              <a:pathLst>
                <a:path h="962416" w="962416">
                  <a:moveTo>
                    <a:pt x="0" y="0"/>
                  </a:moveTo>
                  <a:lnTo>
                    <a:pt x="962417" y="0"/>
                  </a:lnTo>
                  <a:lnTo>
                    <a:pt x="962417" y="962416"/>
                  </a:lnTo>
                  <a:lnTo>
                    <a:pt x="0" y="9624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828212" y="158969"/>
              <a:ext cx="2129752" cy="819954"/>
            </a:xfrm>
            <a:custGeom>
              <a:avLst/>
              <a:gdLst/>
              <a:ahLst/>
              <a:cxnLst/>
              <a:rect r="r" b="b" t="t" l="l"/>
              <a:pathLst>
                <a:path h="819954" w="2129752">
                  <a:moveTo>
                    <a:pt x="0" y="0"/>
                  </a:moveTo>
                  <a:lnTo>
                    <a:pt x="2129752" y="0"/>
                  </a:lnTo>
                  <a:lnTo>
                    <a:pt x="2129752" y="819954"/>
                  </a:lnTo>
                  <a:lnTo>
                    <a:pt x="0" y="819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158969"/>
              <a:ext cx="1536112" cy="808766"/>
            </a:xfrm>
            <a:custGeom>
              <a:avLst/>
              <a:gdLst/>
              <a:ahLst/>
              <a:cxnLst/>
              <a:rect r="r" b="b" t="t" l="l"/>
              <a:pathLst>
                <a:path h="808766" w="1536112">
                  <a:moveTo>
                    <a:pt x="0" y="0"/>
                  </a:moveTo>
                  <a:lnTo>
                    <a:pt x="1536112" y="0"/>
                  </a:lnTo>
                  <a:lnTo>
                    <a:pt x="1536112" y="808766"/>
                  </a:lnTo>
                  <a:lnTo>
                    <a:pt x="0" y="8087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1028700" y="1085850"/>
            <a:ext cx="15590520" cy="853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6000" b="true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INTRODUÇÃO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783802" y="3472036"/>
            <a:ext cx="14720395" cy="1285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249"/>
              </a:lnSpc>
            </a:pPr>
            <a:r>
              <a:rPr lang="en-US" sz="3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Texto</a:t>
            </a:r>
            <a:r>
              <a:rPr lang="en-US" sz="3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Texto</a:t>
            </a:r>
            <a:r>
              <a:rPr lang="en-US" sz="3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Texto Texto Texto Texto Texto Texto Texto Texto Texto Texto Texto Texto Texto Texto Texto Texto Texto Texto Texto Texto Texto Texto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70524" y="230894"/>
            <a:ext cx="17746952" cy="9825211"/>
            <a:chOff x="0" y="0"/>
            <a:chExt cx="4674094" cy="258771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674095" cy="2587710"/>
            </a:xfrm>
            <a:custGeom>
              <a:avLst/>
              <a:gdLst/>
              <a:ahLst/>
              <a:cxnLst/>
              <a:rect r="r" b="b" t="t" l="l"/>
              <a:pathLst>
                <a:path h="2587710" w="4674095">
                  <a:moveTo>
                    <a:pt x="8289" y="0"/>
                  </a:moveTo>
                  <a:lnTo>
                    <a:pt x="4665806" y="0"/>
                  </a:lnTo>
                  <a:cubicBezTo>
                    <a:pt x="4668004" y="0"/>
                    <a:pt x="4670113" y="873"/>
                    <a:pt x="4671667" y="2428"/>
                  </a:cubicBezTo>
                  <a:cubicBezTo>
                    <a:pt x="4673221" y="3982"/>
                    <a:pt x="4674095" y="6090"/>
                    <a:pt x="4674095" y="8289"/>
                  </a:cubicBezTo>
                  <a:lnTo>
                    <a:pt x="4674095" y="2579421"/>
                  </a:lnTo>
                  <a:cubicBezTo>
                    <a:pt x="4674095" y="2581620"/>
                    <a:pt x="4673221" y="2583728"/>
                    <a:pt x="4671667" y="2585283"/>
                  </a:cubicBezTo>
                  <a:cubicBezTo>
                    <a:pt x="4670113" y="2586837"/>
                    <a:pt x="4668004" y="2587710"/>
                    <a:pt x="4665806" y="2587710"/>
                  </a:cubicBezTo>
                  <a:lnTo>
                    <a:pt x="8289" y="2587710"/>
                  </a:lnTo>
                  <a:cubicBezTo>
                    <a:pt x="6090" y="2587710"/>
                    <a:pt x="3982" y="2586837"/>
                    <a:pt x="2428" y="2585283"/>
                  </a:cubicBezTo>
                  <a:cubicBezTo>
                    <a:pt x="873" y="2583728"/>
                    <a:pt x="0" y="2581620"/>
                    <a:pt x="0" y="2579421"/>
                  </a:cubicBezTo>
                  <a:lnTo>
                    <a:pt x="0" y="8289"/>
                  </a:lnTo>
                  <a:cubicBezTo>
                    <a:pt x="0" y="6090"/>
                    <a:pt x="873" y="3982"/>
                    <a:pt x="2428" y="2428"/>
                  </a:cubicBezTo>
                  <a:cubicBezTo>
                    <a:pt x="3982" y="873"/>
                    <a:pt x="6090" y="0"/>
                    <a:pt x="8289" y="0"/>
                  </a:cubicBezTo>
                  <a:close/>
                </a:path>
              </a:pathLst>
            </a:custGeom>
            <a:ln w="28575" cap="sq">
              <a:solidFill>
                <a:srgbClr val="A367B3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674094" cy="26258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367041" y="8867235"/>
            <a:ext cx="12913838" cy="782130"/>
            <a:chOff x="0" y="0"/>
            <a:chExt cx="17218451" cy="104284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0833335" y="155430"/>
              <a:ext cx="1678854" cy="703502"/>
            </a:xfrm>
            <a:custGeom>
              <a:avLst/>
              <a:gdLst/>
              <a:ahLst/>
              <a:cxnLst/>
              <a:rect r="r" b="b" t="t" l="l"/>
              <a:pathLst>
                <a:path h="703502" w="1678854">
                  <a:moveTo>
                    <a:pt x="0" y="0"/>
                  </a:moveTo>
                  <a:lnTo>
                    <a:pt x="1678854" y="0"/>
                  </a:lnTo>
                  <a:lnTo>
                    <a:pt x="1678854" y="703501"/>
                  </a:lnTo>
                  <a:lnTo>
                    <a:pt x="0" y="7035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-4048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2696723" y="0"/>
              <a:ext cx="1193976" cy="1042840"/>
            </a:xfrm>
            <a:custGeom>
              <a:avLst/>
              <a:gdLst/>
              <a:ahLst/>
              <a:cxnLst/>
              <a:rect r="r" b="b" t="t" l="l"/>
              <a:pathLst>
                <a:path h="1042840" w="1193976">
                  <a:moveTo>
                    <a:pt x="0" y="0"/>
                  </a:moveTo>
                  <a:lnTo>
                    <a:pt x="1193976" y="0"/>
                  </a:lnTo>
                  <a:lnTo>
                    <a:pt x="1193976" y="1042840"/>
                  </a:lnTo>
                  <a:lnTo>
                    <a:pt x="0" y="10428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4081978" y="0"/>
              <a:ext cx="3136474" cy="991331"/>
            </a:xfrm>
            <a:custGeom>
              <a:avLst/>
              <a:gdLst/>
              <a:ahLst/>
              <a:cxnLst/>
              <a:rect r="r" b="b" t="t" l="l"/>
              <a:pathLst>
                <a:path h="991331" w="3136474">
                  <a:moveTo>
                    <a:pt x="0" y="0"/>
                  </a:moveTo>
                  <a:lnTo>
                    <a:pt x="3136473" y="0"/>
                  </a:lnTo>
                  <a:lnTo>
                    <a:pt x="3136473" y="991331"/>
                  </a:lnTo>
                  <a:lnTo>
                    <a:pt x="0" y="9913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5445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8719460" y="183908"/>
              <a:ext cx="1929339" cy="675023"/>
            </a:xfrm>
            <a:custGeom>
              <a:avLst/>
              <a:gdLst/>
              <a:ahLst/>
              <a:cxnLst/>
              <a:rect r="r" b="b" t="t" l="l"/>
              <a:pathLst>
                <a:path h="675023" w="1929339">
                  <a:moveTo>
                    <a:pt x="0" y="0"/>
                  </a:moveTo>
                  <a:lnTo>
                    <a:pt x="1929340" y="0"/>
                  </a:lnTo>
                  <a:lnTo>
                    <a:pt x="1929340" y="675023"/>
                  </a:lnTo>
                  <a:lnTo>
                    <a:pt x="0" y="6750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6576488" y="343936"/>
              <a:ext cx="1958438" cy="354967"/>
            </a:xfrm>
            <a:custGeom>
              <a:avLst/>
              <a:gdLst/>
              <a:ahLst/>
              <a:cxnLst/>
              <a:rect r="r" b="b" t="t" l="l"/>
              <a:pathLst>
                <a:path h="354967" w="1958438">
                  <a:moveTo>
                    <a:pt x="0" y="0"/>
                  </a:moveTo>
                  <a:lnTo>
                    <a:pt x="1958437" y="0"/>
                  </a:lnTo>
                  <a:lnTo>
                    <a:pt x="1958437" y="354967"/>
                  </a:lnTo>
                  <a:lnTo>
                    <a:pt x="0" y="354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5394108" y="23597"/>
              <a:ext cx="995645" cy="995645"/>
            </a:xfrm>
            <a:custGeom>
              <a:avLst/>
              <a:gdLst/>
              <a:ahLst/>
              <a:cxnLst/>
              <a:rect r="r" b="b" t="t" l="l"/>
              <a:pathLst>
                <a:path h="995645" w="995645">
                  <a:moveTo>
                    <a:pt x="0" y="0"/>
                  </a:moveTo>
                  <a:lnTo>
                    <a:pt x="995645" y="0"/>
                  </a:lnTo>
                  <a:lnTo>
                    <a:pt x="995645" y="995645"/>
                  </a:lnTo>
                  <a:lnTo>
                    <a:pt x="0" y="995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4244956" y="56826"/>
              <a:ext cx="962416" cy="962416"/>
            </a:xfrm>
            <a:custGeom>
              <a:avLst/>
              <a:gdLst/>
              <a:ahLst/>
              <a:cxnLst/>
              <a:rect r="r" b="b" t="t" l="l"/>
              <a:pathLst>
                <a:path h="962416" w="962416">
                  <a:moveTo>
                    <a:pt x="0" y="0"/>
                  </a:moveTo>
                  <a:lnTo>
                    <a:pt x="962417" y="0"/>
                  </a:lnTo>
                  <a:lnTo>
                    <a:pt x="962417" y="962416"/>
                  </a:lnTo>
                  <a:lnTo>
                    <a:pt x="0" y="9624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828212" y="158969"/>
              <a:ext cx="2129752" cy="819954"/>
            </a:xfrm>
            <a:custGeom>
              <a:avLst/>
              <a:gdLst/>
              <a:ahLst/>
              <a:cxnLst/>
              <a:rect r="r" b="b" t="t" l="l"/>
              <a:pathLst>
                <a:path h="819954" w="2129752">
                  <a:moveTo>
                    <a:pt x="0" y="0"/>
                  </a:moveTo>
                  <a:lnTo>
                    <a:pt x="2129752" y="0"/>
                  </a:lnTo>
                  <a:lnTo>
                    <a:pt x="2129752" y="819954"/>
                  </a:lnTo>
                  <a:lnTo>
                    <a:pt x="0" y="819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158969"/>
              <a:ext cx="1536112" cy="808766"/>
            </a:xfrm>
            <a:custGeom>
              <a:avLst/>
              <a:gdLst/>
              <a:ahLst/>
              <a:cxnLst/>
              <a:rect r="r" b="b" t="t" l="l"/>
              <a:pathLst>
                <a:path h="808766" w="1536112">
                  <a:moveTo>
                    <a:pt x="0" y="0"/>
                  </a:moveTo>
                  <a:lnTo>
                    <a:pt x="1536112" y="0"/>
                  </a:lnTo>
                  <a:lnTo>
                    <a:pt x="1536112" y="808766"/>
                  </a:lnTo>
                  <a:lnTo>
                    <a:pt x="0" y="8087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1783802" y="3472036"/>
            <a:ext cx="14720395" cy="1285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249"/>
              </a:lnSpc>
            </a:pPr>
            <a:r>
              <a:rPr lang="en-US" sz="3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Texto</a:t>
            </a:r>
            <a:r>
              <a:rPr lang="en-US" sz="3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Texto</a:t>
            </a:r>
            <a:r>
              <a:rPr lang="en-US" sz="3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Texto Texto Texto Texto Texto Texto Texto Texto Texto Texto Texto Texto Texto Texto Texto Texto Texto Texto Texto Texto Texto Texto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28700" y="1085850"/>
            <a:ext cx="15590520" cy="853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6000" b="true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JUSTIFICATIVA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70524" y="230894"/>
            <a:ext cx="17746952" cy="9825211"/>
            <a:chOff x="0" y="0"/>
            <a:chExt cx="4674094" cy="258771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674095" cy="2587710"/>
            </a:xfrm>
            <a:custGeom>
              <a:avLst/>
              <a:gdLst/>
              <a:ahLst/>
              <a:cxnLst/>
              <a:rect r="r" b="b" t="t" l="l"/>
              <a:pathLst>
                <a:path h="2587710" w="4674095">
                  <a:moveTo>
                    <a:pt x="8289" y="0"/>
                  </a:moveTo>
                  <a:lnTo>
                    <a:pt x="4665806" y="0"/>
                  </a:lnTo>
                  <a:cubicBezTo>
                    <a:pt x="4668004" y="0"/>
                    <a:pt x="4670113" y="873"/>
                    <a:pt x="4671667" y="2428"/>
                  </a:cubicBezTo>
                  <a:cubicBezTo>
                    <a:pt x="4673221" y="3982"/>
                    <a:pt x="4674095" y="6090"/>
                    <a:pt x="4674095" y="8289"/>
                  </a:cubicBezTo>
                  <a:lnTo>
                    <a:pt x="4674095" y="2579421"/>
                  </a:lnTo>
                  <a:cubicBezTo>
                    <a:pt x="4674095" y="2581620"/>
                    <a:pt x="4673221" y="2583728"/>
                    <a:pt x="4671667" y="2585283"/>
                  </a:cubicBezTo>
                  <a:cubicBezTo>
                    <a:pt x="4670113" y="2586837"/>
                    <a:pt x="4668004" y="2587710"/>
                    <a:pt x="4665806" y="2587710"/>
                  </a:cubicBezTo>
                  <a:lnTo>
                    <a:pt x="8289" y="2587710"/>
                  </a:lnTo>
                  <a:cubicBezTo>
                    <a:pt x="6090" y="2587710"/>
                    <a:pt x="3982" y="2586837"/>
                    <a:pt x="2428" y="2585283"/>
                  </a:cubicBezTo>
                  <a:cubicBezTo>
                    <a:pt x="873" y="2583728"/>
                    <a:pt x="0" y="2581620"/>
                    <a:pt x="0" y="2579421"/>
                  </a:cubicBezTo>
                  <a:lnTo>
                    <a:pt x="0" y="8289"/>
                  </a:lnTo>
                  <a:cubicBezTo>
                    <a:pt x="0" y="6090"/>
                    <a:pt x="873" y="3982"/>
                    <a:pt x="2428" y="2428"/>
                  </a:cubicBezTo>
                  <a:cubicBezTo>
                    <a:pt x="3982" y="873"/>
                    <a:pt x="6090" y="0"/>
                    <a:pt x="8289" y="0"/>
                  </a:cubicBezTo>
                  <a:close/>
                </a:path>
              </a:pathLst>
            </a:custGeom>
            <a:ln w="28575" cap="sq">
              <a:solidFill>
                <a:srgbClr val="A367B3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674094" cy="26258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367041" y="8867235"/>
            <a:ext cx="12913838" cy="782130"/>
            <a:chOff x="0" y="0"/>
            <a:chExt cx="17218451" cy="104284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0833335" y="155430"/>
              <a:ext cx="1678854" cy="703502"/>
            </a:xfrm>
            <a:custGeom>
              <a:avLst/>
              <a:gdLst/>
              <a:ahLst/>
              <a:cxnLst/>
              <a:rect r="r" b="b" t="t" l="l"/>
              <a:pathLst>
                <a:path h="703502" w="1678854">
                  <a:moveTo>
                    <a:pt x="0" y="0"/>
                  </a:moveTo>
                  <a:lnTo>
                    <a:pt x="1678854" y="0"/>
                  </a:lnTo>
                  <a:lnTo>
                    <a:pt x="1678854" y="703501"/>
                  </a:lnTo>
                  <a:lnTo>
                    <a:pt x="0" y="7035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-4048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2696723" y="0"/>
              <a:ext cx="1193976" cy="1042840"/>
            </a:xfrm>
            <a:custGeom>
              <a:avLst/>
              <a:gdLst/>
              <a:ahLst/>
              <a:cxnLst/>
              <a:rect r="r" b="b" t="t" l="l"/>
              <a:pathLst>
                <a:path h="1042840" w="1193976">
                  <a:moveTo>
                    <a:pt x="0" y="0"/>
                  </a:moveTo>
                  <a:lnTo>
                    <a:pt x="1193976" y="0"/>
                  </a:lnTo>
                  <a:lnTo>
                    <a:pt x="1193976" y="1042840"/>
                  </a:lnTo>
                  <a:lnTo>
                    <a:pt x="0" y="10428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4081978" y="0"/>
              <a:ext cx="3136474" cy="991331"/>
            </a:xfrm>
            <a:custGeom>
              <a:avLst/>
              <a:gdLst/>
              <a:ahLst/>
              <a:cxnLst/>
              <a:rect r="r" b="b" t="t" l="l"/>
              <a:pathLst>
                <a:path h="991331" w="3136474">
                  <a:moveTo>
                    <a:pt x="0" y="0"/>
                  </a:moveTo>
                  <a:lnTo>
                    <a:pt x="3136473" y="0"/>
                  </a:lnTo>
                  <a:lnTo>
                    <a:pt x="3136473" y="991331"/>
                  </a:lnTo>
                  <a:lnTo>
                    <a:pt x="0" y="9913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5445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8719460" y="183908"/>
              <a:ext cx="1929339" cy="675023"/>
            </a:xfrm>
            <a:custGeom>
              <a:avLst/>
              <a:gdLst/>
              <a:ahLst/>
              <a:cxnLst/>
              <a:rect r="r" b="b" t="t" l="l"/>
              <a:pathLst>
                <a:path h="675023" w="1929339">
                  <a:moveTo>
                    <a:pt x="0" y="0"/>
                  </a:moveTo>
                  <a:lnTo>
                    <a:pt x="1929340" y="0"/>
                  </a:lnTo>
                  <a:lnTo>
                    <a:pt x="1929340" y="675023"/>
                  </a:lnTo>
                  <a:lnTo>
                    <a:pt x="0" y="6750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6576488" y="343936"/>
              <a:ext cx="1958438" cy="354967"/>
            </a:xfrm>
            <a:custGeom>
              <a:avLst/>
              <a:gdLst/>
              <a:ahLst/>
              <a:cxnLst/>
              <a:rect r="r" b="b" t="t" l="l"/>
              <a:pathLst>
                <a:path h="354967" w="1958438">
                  <a:moveTo>
                    <a:pt x="0" y="0"/>
                  </a:moveTo>
                  <a:lnTo>
                    <a:pt x="1958437" y="0"/>
                  </a:lnTo>
                  <a:lnTo>
                    <a:pt x="1958437" y="354967"/>
                  </a:lnTo>
                  <a:lnTo>
                    <a:pt x="0" y="354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5394108" y="23597"/>
              <a:ext cx="995645" cy="995645"/>
            </a:xfrm>
            <a:custGeom>
              <a:avLst/>
              <a:gdLst/>
              <a:ahLst/>
              <a:cxnLst/>
              <a:rect r="r" b="b" t="t" l="l"/>
              <a:pathLst>
                <a:path h="995645" w="995645">
                  <a:moveTo>
                    <a:pt x="0" y="0"/>
                  </a:moveTo>
                  <a:lnTo>
                    <a:pt x="995645" y="0"/>
                  </a:lnTo>
                  <a:lnTo>
                    <a:pt x="995645" y="995645"/>
                  </a:lnTo>
                  <a:lnTo>
                    <a:pt x="0" y="995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4244956" y="56826"/>
              <a:ext cx="962416" cy="962416"/>
            </a:xfrm>
            <a:custGeom>
              <a:avLst/>
              <a:gdLst/>
              <a:ahLst/>
              <a:cxnLst/>
              <a:rect r="r" b="b" t="t" l="l"/>
              <a:pathLst>
                <a:path h="962416" w="962416">
                  <a:moveTo>
                    <a:pt x="0" y="0"/>
                  </a:moveTo>
                  <a:lnTo>
                    <a:pt x="962417" y="0"/>
                  </a:lnTo>
                  <a:lnTo>
                    <a:pt x="962417" y="962416"/>
                  </a:lnTo>
                  <a:lnTo>
                    <a:pt x="0" y="9624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828212" y="158969"/>
              <a:ext cx="2129752" cy="819954"/>
            </a:xfrm>
            <a:custGeom>
              <a:avLst/>
              <a:gdLst/>
              <a:ahLst/>
              <a:cxnLst/>
              <a:rect r="r" b="b" t="t" l="l"/>
              <a:pathLst>
                <a:path h="819954" w="2129752">
                  <a:moveTo>
                    <a:pt x="0" y="0"/>
                  </a:moveTo>
                  <a:lnTo>
                    <a:pt x="2129752" y="0"/>
                  </a:lnTo>
                  <a:lnTo>
                    <a:pt x="2129752" y="819954"/>
                  </a:lnTo>
                  <a:lnTo>
                    <a:pt x="0" y="819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158969"/>
              <a:ext cx="1536112" cy="808766"/>
            </a:xfrm>
            <a:custGeom>
              <a:avLst/>
              <a:gdLst/>
              <a:ahLst/>
              <a:cxnLst/>
              <a:rect r="r" b="b" t="t" l="l"/>
              <a:pathLst>
                <a:path h="808766" w="1536112">
                  <a:moveTo>
                    <a:pt x="0" y="0"/>
                  </a:moveTo>
                  <a:lnTo>
                    <a:pt x="1536112" y="0"/>
                  </a:lnTo>
                  <a:lnTo>
                    <a:pt x="1536112" y="808766"/>
                  </a:lnTo>
                  <a:lnTo>
                    <a:pt x="0" y="8087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1348740" y="1143715"/>
            <a:ext cx="15590520" cy="853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6000" b="true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OBJETIVOS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783802" y="2805112"/>
            <a:ext cx="14720395" cy="457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249"/>
              </a:lnSpc>
            </a:pPr>
            <a:r>
              <a:rPr lang="en-US" sz="3499" b="true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Geral</a:t>
            </a:r>
          </a:p>
          <a:p>
            <a:pPr algn="just">
              <a:lnSpc>
                <a:spcPts val="5249"/>
              </a:lnSpc>
            </a:pPr>
            <a:r>
              <a:rPr lang="en-US" sz="3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texto</a:t>
            </a:r>
          </a:p>
          <a:p>
            <a:pPr algn="just">
              <a:lnSpc>
                <a:spcPts val="5249"/>
              </a:lnSpc>
            </a:pPr>
          </a:p>
          <a:p>
            <a:pPr algn="just">
              <a:lnSpc>
                <a:spcPts val="5249"/>
              </a:lnSpc>
            </a:pPr>
            <a:r>
              <a:rPr lang="en-US" sz="3499" b="true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Específicos </a:t>
            </a:r>
          </a:p>
          <a:p>
            <a:pPr algn="l" marL="755647" indent="-377824" lvl="1">
              <a:lnSpc>
                <a:spcPts val="524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texto</a:t>
            </a:r>
          </a:p>
          <a:p>
            <a:pPr algn="l" marL="755647" indent="-377824" lvl="1">
              <a:lnSpc>
                <a:spcPts val="524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texto</a:t>
            </a:r>
          </a:p>
          <a:p>
            <a:pPr algn="l" marL="755647" indent="-377824" lvl="1">
              <a:lnSpc>
                <a:spcPts val="524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texto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70524" y="230894"/>
            <a:ext cx="17746952" cy="9825211"/>
            <a:chOff x="0" y="0"/>
            <a:chExt cx="4674094" cy="258771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674095" cy="2587710"/>
            </a:xfrm>
            <a:custGeom>
              <a:avLst/>
              <a:gdLst/>
              <a:ahLst/>
              <a:cxnLst/>
              <a:rect r="r" b="b" t="t" l="l"/>
              <a:pathLst>
                <a:path h="2587710" w="4674095">
                  <a:moveTo>
                    <a:pt x="8289" y="0"/>
                  </a:moveTo>
                  <a:lnTo>
                    <a:pt x="4665806" y="0"/>
                  </a:lnTo>
                  <a:cubicBezTo>
                    <a:pt x="4668004" y="0"/>
                    <a:pt x="4670113" y="873"/>
                    <a:pt x="4671667" y="2428"/>
                  </a:cubicBezTo>
                  <a:cubicBezTo>
                    <a:pt x="4673221" y="3982"/>
                    <a:pt x="4674095" y="6090"/>
                    <a:pt x="4674095" y="8289"/>
                  </a:cubicBezTo>
                  <a:lnTo>
                    <a:pt x="4674095" y="2579421"/>
                  </a:lnTo>
                  <a:cubicBezTo>
                    <a:pt x="4674095" y="2581620"/>
                    <a:pt x="4673221" y="2583728"/>
                    <a:pt x="4671667" y="2585283"/>
                  </a:cubicBezTo>
                  <a:cubicBezTo>
                    <a:pt x="4670113" y="2586837"/>
                    <a:pt x="4668004" y="2587710"/>
                    <a:pt x="4665806" y="2587710"/>
                  </a:cubicBezTo>
                  <a:lnTo>
                    <a:pt x="8289" y="2587710"/>
                  </a:lnTo>
                  <a:cubicBezTo>
                    <a:pt x="6090" y="2587710"/>
                    <a:pt x="3982" y="2586837"/>
                    <a:pt x="2428" y="2585283"/>
                  </a:cubicBezTo>
                  <a:cubicBezTo>
                    <a:pt x="873" y="2583728"/>
                    <a:pt x="0" y="2581620"/>
                    <a:pt x="0" y="2579421"/>
                  </a:cubicBezTo>
                  <a:lnTo>
                    <a:pt x="0" y="8289"/>
                  </a:lnTo>
                  <a:cubicBezTo>
                    <a:pt x="0" y="6090"/>
                    <a:pt x="873" y="3982"/>
                    <a:pt x="2428" y="2428"/>
                  </a:cubicBezTo>
                  <a:cubicBezTo>
                    <a:pt x="3982" y="873"/>
                    <a:pt x="6090" y="0"/>
                    <a:pt x="8289" y="0"/>
                  </a:cubicBezTo>
                  <a:close/>
                </a:path>
              </a:pathLst>
            </a:custGeom>
            <a:ln w="28575" cap="sq">
              <a:solidFill>
                <a:srgbClr val="A367B3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674094" cy="26258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367041" y="8867235"/>
            <a:ext cx="12913838" cy="782130"/>
            <a:chOff x="0" y="0"/>
            <a:chExt cx="17218451" cy="104284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0833335" y="155430"/>
              <a:ext cx="1678854" cy="703502"/>
            </a:xfrm>
            <a:custGeom>
              <a:avLst/>
              <a:gdLst/>
              <a:ahLst/>
              <a:cxnLst/>
              <a:rect r="r" b="b" t="t" l="l"/>
              <a:pathLst>
                <a:path h="703502" w="1678854">
                  <a:moveTo>
                    <a:pt x="0" y="0"/>
                  </a:moveTo>
                  <a:lnTo>
                    <a:pt x="1678854" y="0"/>
                  </a:lnTo>
                  <a:lnTo>
                    <a:pt x="1678854" y="703501"/>
                  </a:lnTo>
                  <a:lnTo>
                    <a:pt x="0" y="7035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-4048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2696723" y="0"/>
              <a:ext cx="1193976" cy="1042840"/>
            </a:xfrm>
            <a:custGeom>
              <a:avLst/>
              <a:gdLst/>
              <a:ahLst/>
              <a:cxnLst/>
              <a:rect r="r" b="b" t="t" l="l"/>
              <a:pathLst>
                <a:path h="1042840" w="1193976">
                  <a:moveTo>
                    <a:pt x="0" y="0"/>
                  </a:moveTo>
                  <a:lnTo>
                    <a:pt x="1193976" y="0"/>
                  </a:lnTo>
                  <a:lnTo>
                    <a:pt x="1193976" y="1042840"/>
                  </a:lnTo>
                  <a:lnTo>
                    <a:pt x="0" y="10428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4081978" y="0"/>
              <a:ext cx="3136474" cy="991331"/>
            </a:xfrm>
            <a:custGeom>
              <a:avLst/>
              <a:gdLst/>
              <a:ahLst/>
              <a:cxnLst/>
              <a:rect r="r" b="b" t="t" l="l"/>
              <a:pathLst>
                <a:path h="991331" w="3136474">
                  <a:moveTo>
                    <a:pt x="0" y="0"/>
                  </a:moveTo>
                  <a:lnTo>
                    <a:pt x="3136473" y="0"/>
                  </a:lnTo>
                  <a:lnTo>
                    <a:pt x="3136473" y="991331"/>
                  </a:lnTo>
                  <a:lnTo>
                    <a:pt x="0" y="9913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5445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8719460" y="183908"/>
              <a:ext cx="1929339" cy="675023"/>
            </a:xfrm>
            <a:custGeom>
              <a:avLst/>
              <a:gdLst/>
              <a:ahLst/>
              <a:cxnLst/>
              <a:rect r="r" b="b" t="t" l="l"/>
              <a:pathLst>
                <a:path h="675023" w="1929339">
                  <a:moveTo>
                    <a:pt x="0" y="0"/>
                  </a:moveTo>
                  <a:lnTo>
                    <a:pt x="1929340" y="0"/>
                  </a:lnTo>
                  <a:lnTo>
                    <a:pt x="1929340" y="675023"/>
                  </a:lnTo>
                  <a:lnTo>
                    <a:pt x="0" y="6750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6576488" y="343936"/>
              <a:ext cx="1958438" cy="354967"/>
            </a:xfrm>
            <a:custGeom>
              <a:avLst/>
              <a:gdLst/>
              <a:ahLst/>
              <a:cxnLst/>
              <a:rect r="r" b="b" t="t" l="l"/>
              <a:pathLst>
                <a:path h="354967" w="1958438">
                  <a:moveTo>
                    <a:pt x="0" y="0"/>
                  </a:moveTo>
                  <a:lnTo>
                    <a:pt x="1958437" y="0"/>
                  </a:lnTo>
                  <a:lnTo>
                    <a:pt x="1958437" y="354967"/>
                  </a:lnTo>
                  <a:lnTo>
                    <a:pt x="0" y="354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5394108" y="23597"/>
              <a:ext cx="995645" cy="995645"/>
            </a:xfrm>
            <a:custGeom>
              <a:avLst/>
              <a:gdLst/>
              <a:ahLst/>
              <a:cxnLst/>
              <a:rect r="r" b="b" t="t" l="l"/>
              <a:pathLst>
                <a:path h="995645" w="995645">
                  <a:moveTo>
                    <a:pt x="0" y="0"/>
                  </a:moveTo>
                  <a:lnTo>
                    <a:pt x="995645" y="0"/>
                  </a:lnTo>
                  <a:lnTo>
                    <a:pt x="995645" y="995645"/>
                  </a:lnTo>
                  <a:lnTo>
                    <a:pt x="0" y="995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4244956" y="56826"/>
              <a:ext cx="962416" cy="962416"/>
            </a:xfrm>
            <a:custGeom>
              <a:avLst/>
              <a:gdLst/>
              <a:ahLst/>
              <a:cxnLst/>
              <a:rect r="r" b="b" t="t" l="l"/>
              <a:pathLst>
                <a:path h="962416" w="962416">
                  <a:moveTo>
                    <a:pt x="0" y="0"/>
                  </a:moveTo>
                  <a:lnTo>
                    <a:pt x="962417" y="0"/>
                  </a:lnTo>
                  <a:lnTo>
                    <a:pt x="962417" y="962416"/>
                  </a:lnTo>
                  <a:lnTo>
                    <a:pt x="0" y="9624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828212" y="158969"/>
              <a:ext cx="2129752" cy="819954"/>
            </a:xfrm>
            <a:custGeom>
              <a:avLst/>
              <a:gdLst/>
              <a:ahLst/>
              <a:cxnLst/>
              <a:rect r="r" b="b" t="t" l="l"/>
              <a:pathLst>
                <a:path h="819954" w="2129752">
                  <a:moveTo>
                    <a:pt x="0" y="0"/>
                  </a:moveTo>
                  <a:lnTo>
                    <a:pt x="2129752" y="0"/>
                  </a:lnTo>
                  <a:lnTo>
                    <a:pt x="2129752" y="819954"/>
                  </a:lnTo>
                  <a:lnTo>
                    <a:pt x="0" y="819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158969"/>
              <a:ext cx="1536112" cy="808766"/>
            </a:xfrm>
            <a:custGeom>
              <a:avLst/>
              <a:gdLst/>
              <a:ahLst/>
              <a:cxnLst/>
              <a:rect r="r" b="b" t="t" l="l"/>
              <a:pathLst>
                <a:path h="808766" w="1536112">
                  <a:moveTo>
                    <a:pt x="0" y="0"/>
                  </a:moveTo>
                  <a:lnTo>
                    <a:pt x="1536112" y="0"/>
                  </a:lnTo>
                  <a:lnTo>
                    <a:pt x="1536112" y="808766"/>
                  </a:lnTo>
                  <a:lnTo>
                    <a:pt x="0" y="8087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1783802" y="3472036"/>
            <a:ext cx="14720395" cy="1285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249"/>
              </a:lnSpc>
            </a:pPr>
            <a:r>
              <a:rPr lang="en-US" sz="3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Texto</a:t>
            </a:r>
            <a:r>
              <a:rPr lang="en-US" sz="3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Texto</a:t>
            </a:r>
            <a:r>
              <a:rPr lang="en-US" sz="3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Texto Texto Texto Texto Texto Texto Texto Texto Texto Texto Texto Texto Texto Texto Texto Texto Texto Texto Texto Texto Texto Texto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28700" y="1180012"/>
            <a:ext cx="15590520" cy="853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6000" b="true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METODOLOGIA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70524" y="230894"/>
            <a:ext cx="17746952" cy="9825211"/>
            <a:chOff x="0" y="0"/>
            <a:chExt cx="4674094" cy="258771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674095" cy="2587710"/>
            </a:xfrm>
            <a:custGeom>
              <a:avLst/>
              <a:gdLst/>
              <a:ahLst/>
              <a:cxnLst/>
              <a:rect r="r" b="b" t="t" l="l"/>
              <a:pathLst>
                <a:path h="2587710" w="4674095">
                  <a:moveTo>
                    <a:pt x="8289" y="0"/>
                  </a:moveTo>
                  <a:lnTo>
                    <a:pt x="4665806" y="0"/>
                  </a:lnTo>
                  <a:cubicBezTo>
                    <a:pt x="4668004" y="0"/>
                    <a:pt x="4670113" y="873"/>
                    <a:pt x="4671667" y="2428"/>
                  </a:cubicBezTo>
                  <a:cubicBezTo>
                    <a:pt x="4673221" y="3982"/>
                    <a:pt x="4674095" y="6090"/>
                    <a:pt x="4674095" y="8289"/>
                  </a:cubicBezTo>
                  <a:lnTo>
                    <a:pt x="4674095" y="2579421"/>
                  </a:lnTo>
                  <a:cubicBezTo>
                    <a:pt x="4674095" y="2581620"/>
                    <a:pt x="4673221" y="2583728"/>
                    <a:pt x="4671667" y="2585283"/>
                  </a:cubicBezTo>
                  <a:cubicBezTo>
                    <a:pt x="4670113" y="2586837"/>
                    <a:pt x="4668004" y="2587710"/>
                    <a:pt x="4665806" y="2587710"/>
                  </a:cubicBezTo>
                  <a:lnTo>
                    <a:pt x="8289" y="2587710"/>
                  </a:lnTo>
                  <a:cubicBezTo>
                    <a:pt x="6090" y="2587710"/>
                    <a:pt x="3982" y="2586837"/>
                    <a:pt x="2428" y="2585283"/>
                  </a:cubicBezTo>
                  <a:cubicBezTo>
                    <a:pt x="873" y="2583728"/>
                    <a:pt x="0" y="2581620"/>
                    <a:pt x="0" y="2579421"/>
                  </a:cubicBezTo>
                  <a:lnTo>
                    <a:pt x="0" y="8289"/>
                  </a:lnTo>
                  <a:cubicBezTo>
                    <a:pt x="0" y="6090"/>
                    <a:pt x="873" y="3982"/>
                    <a:pt x="2428" y="2428"/>
                  </a:cubicBezTo>
                  <a:cubicBezTo>
                    <a:pt x="3982" y="873"/>
                    <a:pt x="6090" y="0"/>
                    <a:pt x="8289" y="0"/>
                  </a:cubicBezTo>
                  <a:close/>
                </a:path>
              </a:pathLst>
            </a:custGeom>
            <a:ln w="28575" cap="sq">
              <a:solidFill>
                <a:srgbClr val="A367B3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674094" cy="26258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367041" y="8867235"/>
            <a:ext cx="12913838" cy="782130"/>
            <a:chOff x="0" y="0"/>
            <a:chExt cx="17218451" cy="104284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0833335" y="155430"/>
              <a:ext cx="1678854" cy="703502"/>
            </a:xfrm>
            <a:custGeom>
              <a:avLst/>
              <a:gdLst/>
              <a:ahLst/>
              <a:cxnLst/>
              <a:rect r="r" b="b" t="t" l="l"/>
              <a:pathLst>
                <a:path h="703502" w="1678854">
                  <a:moveTo>
                    <a:pt x="0" y="0"/>
                  </a:moveTo>
                  <a:lnTo>
                    <a:pt x="1678854" y="0"/>
                  </a:lnTo>
                  <a:lnTo>
                    <a:pt x="1678854" y="703501"/>
                  </a:lnTo>
                  <a:lnTo>
                    <a:pt x="0" y="7035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-4048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2696723" y="0"/>
              <a:ext cx="1193976" cy="1042840"/>
            </a:xfrm>
            <a:custGeom>
              <a:avLst/>
              <a:gdLst/>
              <a:ahLst/>
              <a:cxnLst/>
              <a:rect r="r" b="b" t="t" l="l"/>
              <a:pathLst>
                <a:path h="1042840" w="1193976">
                  <a:moveTo>
                    <a:pt x="0" y="0"/>
                  </a:moveTo>
                  <a:lnTo>
                    <a:pt x="1193976" y="0"/>
                  </a:lnTo>
                  <a:lnTo>
                    <a:pt x="1193976" y="1042840"/>
                  </a:lnTo>
                  <a:lnTo>
                    <a:pt x="0" y="10428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4081978" y="0"/>
              <a:ext cx="3136474" cy="991331"/>
            </a:xfrm>
            <a:custGeom>
              <a:avLst/>
              <a:gdLst/>
              <a:ahLst/>
              <a:cxnLst/>
              <a:rect r="r" b="b" t="t" l="l"/>
              <a:pathLst>
                <a:path h="991331" w="3136474">
                  <a:moveTo>
                    <a:pt x="0" y="0"/>
                  </a:moveTo>
                  <a:lnTo>
                    <a:pt x="3136473" y="0"/>
                  </a:lnTo>
                  <a:lnTo>
                    <a:pt x="3136473" y="991331"/>
                  </a:lnTo>
                  <a:lnTo>
                    <a:pt x="0" y="9913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5445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8719460" y="183908"/>
              <a:ext cx="1929339" cy="675023"/>
            </a:xfrm>
            <a:custGeom>
              <a:avLst/>
              <a:gdLst/>
              <a:ahLst/>
              <a:cxnLst/>
              <a:rect r="r" b="b" t="t" l="l"/>
              <a:pathLst>
                <a:path h="675023" w="1929339">
                  <a:moveTo>
                    <a:pt x="0" y="0"/>
                  </a:moveTo>
                  <a:lnTo>
                    <a:pt x="1929340" y="0"/>
                  </a:lnTo>
                  <a:lnTo>
                    <a:pt x="1929340" y="675023"/>
                  </a:lnTo>
                  <a:lnTo>
                    <a:pt x="0" y="6750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6576488" y="343936"/>
              <a:ext cx="1958438" cy="354967"/>
            </a:xfrm>
            <a:custGeom>
              <a:avLst/>
              <a:gdLst/>
              <a:ahLst/>
              <a:cxnLst/>
              <a:rect r="r" b="b" t="t" l="l"/>
              <a:pathLst>
                <a:path h="354967" w="1958438">
                  <a:moveTo>
                    <a:pt x="0" y="0"/>
                  </a:moveTo>
                  <a:lnTo>
                    <a:pt x="1958437" y="0"/>
                  </a:lnTo>
                  <a:lnTo>
                    <a:pt x="1958437" y="354967"/>
                  </a:lnTo>
                  <a:lnTo>
                    <a:pt x="0" y="354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5394108" y="23597"/>
              <a:ext cx="995645" cy="995645"/>
            </a:xfrm>
            <a:custGeom>
              <a:avLst/>
              <a:gdLst/>
              <a:ahLst/>
              <a:cxnLst/>
              <a:rect r="r" b="b" t="t" l="l"/>
              <a:pathLst>
                <a:path h="995645" w="995645">
                  <a:moveTo>
                    <a:pt x="0" y="0"/>
                  </a:moveTo>
                  <a:lnTo>
                    <a:pt x="995645" y="0"/>
                  </a:lnTo>
                  <a:lnTo>
                    <a:pt x="995645" y="995645"/>
                  </a:lnTo>
                  <a:lnTo>
                    <a:pt x="0" y="995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4244956" y="56826"/>
              <a:ext cx="962416" cy="962416"/>
            </a:xfrm>
            <a:custGeom>
              <a:avLst/>
              <a:gdLst/>
              <a:ahLst/>
              <a:cxnLst/>
              <a:rect r="r" b="b" t="t" l="l"/>
              <a:pathLst>
                <a:path h="962416" w="962416">
                  <a:moveTo>
                    <a:pt x="0" y="0"/>
                  </a:moveTo>
                  <a:lnTo>
                    <a:pt x="962417" y="0"/>
                  </a:lnTo>
                  <a:lnTo>
                    <a:pt x="962417" y="962416"/>
                  </a:lnTo>
                  <a:lnTo>
                    <a:pt x="0" y="9624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828212" y="158969"/>
              <a:ext cx="2129752" cy="819954"/>
            </a:xfrm>
            <a:custGeom>
              <a:avLst/>
              <a:gdLst/>
              <a:ahLst/>
              <a:cxnLst/>
              <a:rect r="r" b="b" t="t" l="l"/>
              <a:pathLst>
                <a:path h="819954" w="2129752">
                  <a:moveTo>
                    <a:pt x="0" y="0"/>
                  </a:moveTo>
                  <a:lnTo>
                    <a:pt x="2129752" y="0"/>
                  </a:lnTo>
                  <a:lnTo>
                    <a:pt x="2129752" y="819954"/>
                  </a:lnTo>
                  <a:lnTo>
                    <a:pt x="0" y="819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158969"/>
              <a:ext cx="1536112" cy="808766"/>
            </a:xfrm>
            <a:custGeom>
              <a:avLst/>
              <a:gdLst/>
              <a:ahLst/>
              <a:cxnLst/>
              <a:rect r="r" b="b" t="t" l="l"/>
              <a:pathLst>
                <a:path h="808766" w="1536112">
                  <a:moveTo>
                    <a:pt x="0" y="0"/>
                  </a:moveTo>
                  <a:lnTo>
                    <a:pt x="1536112" y="0"/>
                  </a:lnTo>
                  <a:lnTo>
                    <a:pt x="1536112" y="808766"/>
                  </a:lnTo>
                  <a:lnTo>
                    <a:pt x="0" y="8087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1783802" y="3472036"/>
            <a:ext cx="14720395" cy="1285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249"/>
              </a:lnSpc>
            </a:pPr>
            <a:r>
              <a:rPr lang="en-US" sz="3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Texto</a:t>
            </a:r>
            <a:r>
              <a:rPr lang="en-US" sz="3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Texto</a:t>
            </a:r>
            <a:r>
              <a:rPr lang="en-US" sz="3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Texto Texto Texto Texto Texto Texto Texto Texto Texto Texto Texto Texto Texto Texto Texto Texto Texto Texto Texto Texto Texto Texto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28700" y="1180012"/>
            <a:ext cx="15590520" cy="853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6000" b="true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REFERENCIAL TEÓRICO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70524" y="230894"/>
            <a:ext cx="17746952" cy="9825211"/>
            <a:chOff x="0" y="0"/>
            <a:chExt cx="4674094" cy="258771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674095" cy="2587710"/>
            </a:xfrm>
            <a:custGeom>
              <a:avLst/>
              <a:gdLst/>
              <a:ahLst/>
              <a:cxnLst/>
              <a:rect r="r" b="b" t="t" l="l"/>
              <a:pathLst>
                <a:path h="2587710" w="4674095">
                  <a:moveTo>
                    <a:pt x="8289" y="0"/>
                  </a:moveTo>
                  <a:lnTo>
                    <a:pt x="4665806" y="0"/>
                  </a:lnTo>
                  <a:cubicBezTo>
                    <a:pt x="4668004" y="0"/>
                    <a:pt x="4670113" y="873"/>
                    <a:pt x="4671667" y="2428"/>
                  </a:cubicBezTo>
                  <a:cubicBezTo>
                    <a:pt x="4673221" y="3982"/>
                    <a:pt x="4674095" y="6090"/>
                    <a:pt x="4674095" y="8289"/>
                  </a:cubicBezTo>
                  <a:lnTo>
                    <a:pt x="4674095" y="2579421"/>
                  </a:lnTo>
                  <a:cubicBezTo>
                    <a:pt x="4674095" y="2581620"/>
                    <a:pt x="4673221" y="2583728"/>
                    <a:pt x="4671667" y="2585283"/>
                  </a:cubicBezTo>
                  <a:cubicBezTo>
                    <a:pt x="4670113" y="2586837"/>
                    <a:pt x="4668004" y="2587710"/>
                    <a:pt x="4665806" y="2587710"/>
                  </a:cubicBezTo>
                  <a:lnTo>
                    <a:pt x="8289" y="2587710"/>
                  </a:lnTo>
                  <a:cubicBezTo>
                    <a:pt x="6090" y="2587710"/>
                    <a:pt x="3982" y="2586837"/>
                    <a:pt x="2428" y="2585283"/>
                  </a:cubicBezTo>
                  <a:cubicBezTo>
                    <a:pt x="873" y="2583728"/>
                    <a:pt x="0" y="2581620"/>
                    <a:pt x="0" y="2579421"/>
                  </a:cubicBezTo>
                  <a:lnTo>
                    <a:pt x="0" y="8289"/>
                  </a:lnTo>
                  <a:cubicBezTo>
                    <a:pt x="0" y="6090"/>
                    <a:pt x="873" y="3982"/>
                    <a:pt x="2428" y="2428"/>
                  </a:cubicBezTo>
                  <a:cubicBezTo>
                    <a:pt x="3982" y="873"/>
                    <a:pt x="6090" y="0"/>
                    <a:pt x="8289" y="0"/>
                  </a:cubicBezTo>
                  <a:close/>
                </a:path>
              </a:pathLst>
            </a:custGeom>
            <a:ln w="28575" cap="sq">
              <a:solidFill>
                <a:srgbClr val="A367B3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674094" cy="26258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367041" y="8867235"/>
            <a:ext cx="12913838" cy="782130"/>
            <a:chOff x="0" y="0"/>
            <a:chExt cx="17218451" cy="104284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0833335" y="155430"/>
              <a:ext cx="1678854" cy="703502"/>
            </a:xfrm>
            <a:custGeom>
              <a:avLst/>
              <a:gdLst/>
              <a:ahLst/>
              <a:cxnLst/>
              <a:rect r="r" b="b" t="t" l="l"/>
              <a:pathLst>
                <a:path h="703502" w="1678854">
                  <a:moveTo>
                    <a:pt x="0" y="0"/>
                  </a:moveTo>
                  <a:lnTo>
                    <a:pt x="1678854" y="0"/>
                  </a:lnTo>
                  <a:lnTo>
                    <a:pt x="1678854" y="703501"/>
                  </a:lnTo>
                  <a:lnTo>
                    <a:pt x="0" y="7035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-4048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2696723" y="0"/>
              <a:ext cx="1193976" cy="1042840"/>
            </a:xfrm>
            <a:custGeom>
              <a:avLst/>
              <a:gdLst/>
              <a:ahLst/>
              <a:cxnLst/>
              <a:rect r="r" b="b" t="t" l="l"/>
              <a:pathLst>
                <a:path h="1042840" w="1193976">
                  <a:moveTo>
                    <a:pt x="0" y="0"/>
                  </a:moveTo>
                  <a:lnTo>
                    <a:pt x="1193976" y="0"/>
                  </a:lnTo>
                  <a:lnTo>
                    <a:pt x="1193976" y="1042840"/>
                  </a:lnTo>
                  <a:lnTo>
                    <a:pt x="0" y="10428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4081978" y="0"/>
              <a:ext cx="3136474" cy="991331"/>
            </a:xfrm>
            <a:custGeom>
              <a:avLst/>
              <a:gdLst/>
              <a:ahLst/>
              <a:cxnLst/>
              <a:rect r="r" b="b" t="t" l="l"/>
              <a:pathLst>
                <a:path h="991331" w="3136474">
                  <a:moveTo>
                    <a:pt x="0" y="0"/>
                  </a:moveTo>
                  <a:lnTo>
                    <a:pt x="3136473" y="0"/>
                  </a:lnTo>
                  <a:lnTo>
                    <a:pt x="3136473" y="991331"/>
                  </a:lnTo>
                  <a:lnTo>
                    <a:pt x="0" y="9913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5445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8719460" y="183908"/>
              <a:ext cx="1929339" cy="675023"/>
            </a:xfrm>
            <a:custGeom>
              <a:avLst/>
              <a:gdLst/>
              <a:ahLst/>
              <a:cxnLst/>
              <a:rect r="r" b="b" t="t" l="l"/>
              <a:pathLst>
                <a:path h="675023" w="1929339">
                  <a:moveTo>
                    <a:pt x="0" y="0"/>
                  </a:moveTo>
                  <a:lnTo>
                    <a:pt x="1929340" y="0"/>
                  </a:lnTo>
                  <a:lnTo>
                    <a:pt x="1929340" y="675023"/>
                  </a:lnTo>
                  <a:lnTo>
                    <a:pt x="0" y="6750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6576488" y="343936"/>
              <a:ext cx="1958438" cy="354967"/>
            </a:xfrm>
            <a:custGeom>
              <a:avLst/>
              <a:gdLst/>
              <a:ahLst/>
              <a:cxnLst/>
              <a:rect r="r" b="b" t="t" l="l"/>
              <a:pathLst>
                <a:path h="354967" w="1958438">
                  <a:moveTo>
                    <a:pt x="0" y="0"/>
                  </a:moveTo>
                  <a:lnTo>
                    <a:pt x="1958437" y="0"/>
                  </a:lnTo>
                  <a:lnTo>
                    <a:pt x="1958437" y="354967"/>
                  </a:lnTo>
                  <a:lnTo>
                    <a:pt x="0" y="354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5394108" y="23597"/>
              <a:ext cx="995645" cy="995645"/>
            </a:xfrm>
            <a:custGeom>
              <a:avLst/>
              <a:gdLst/>
              <a:ahLst/>
              <a:cxnLst/>
              <a:rect r="r" b="b" t="t" l="l"/>
              <a:pathLst>
                <a:path h="995645" w="995645">
                  <a:moveTo>
                    <a:pt x="0" y="0"/>
                  </a:moveTo>
                  <a:lnTo>
                    <a:pt x="995645" y="0"/>
                  </a:lnTo>
                  <a:lnTo>
                    <a:pt x="995645" y="995645"/>
                  </a:lnTo>
                  <a:lnTo>
                    <a:pt x="0" y="995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4244956" y="56826"/>
              <a:ext cx="962416" cy="962416"/>
            </a:xfrm>
            <a:custGeom>
              <a:avLst/>
              <a:gdLst/>
              <a:ahLst/>
              <a:cxnLst/>
              <a:rect r="r" b="b" t="t" l="l"/>
              <a:pathLst>
                <a:path h="962416" w="962416">
                  <a:moveTo>
                    <a:pt x="0" y="0"/>
                  </a:moveTo>
                  <a:lnTo>
                    <a:pt x="962417" y="0"/>
                  </a:lnTo>
                  <a:lnTo>
                    <a:pt x="962417" y="962416"/>
                  </a:lnTo>
                  <a:lnTo>
                    <a:pt x="0" y="9624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828212" y="158969"/>
              <a:ext cx="2129752" cy="819954"/>
            </a:xfrm>
            <a:custGeom>
              <a:avLst/>
              <a:gdLst/>
              <a:ahLst/>
              <a:cxnLst/>
              <a:rect r="r" b="b" t="t" l="l"/>
              <a:pathLst>
                <a:path h="819954" w="2129752">
                  <a:moveTo>
                    <a:pt x="0" y="0"/>
                  </a:moveTo>
                  <a:lnTo>
                    <a:pt x="2129752" y="0"/>
                  </a:lnTo>
                  <a:lnTo>
                    <a:pt x="2129752" y="819954"/>
                  </a:lnTo>
                  <a:lnTo>
                    <a:pt x="0" y="819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158969"/>
              <a:ext cx="1536112" cy="808766"/>
            </a:xfrm>
            <a:custGeom>
              <a:avLst/>
              <a:gdLst/>
              <a:ahLst/>
              <a:cxnLst/>
              <a:rect r="r" b="b" t="t" l="l"/>
              <a:pathLst>
                <a:path h="808766" w="1536112">
                  <a:moveTo>
                    <a:pt x="0" y="0"/>
                  </a:moveTo>
                  <a:lnTo>
                    <a:pt x="1536112" y="0"/>
                  </a:lnTo>
                  <a:lnTo>
                    <a:pt x="1536112" y="808766"/>
                  </a:lnTo>
                  <a:lnTo>
                    <a:pt x="0" y="8087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1783802" y="3472036"/>
            <a:ext cx="14720395" cy="1285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249"/>
              </a:lnSpc>
            </a:pPr>
            <a:r>
              <a:rPr lang="en-US" sz="3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Texto</a:t>
            </a:r>
            <a:r>
              <a:rPr lang="en-US" sz="3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Texto</a:t>
            </a:r>
            <a:r>
              <a:rPr lang="en-US" sz="3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Texto Texto Texto Texto Texto Texto Texto Texto Texto Texto Texto Texto Texto Texto Texto Texto Texto Texto Texto Texto Texto Texto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28700" y="1180012"/>
            <a:ext cx="15590520" cy="853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6000" b="true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ANÁLISES/RESULTADOS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70524" y="230894"/>
            <a:ext cx="17746952" cy="9825211"/>
            <a:chOff x="0" y="0"/>
            <a:chExt cx="4674094" cy="258771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674095" cy="2587710"/>
            </a:xfrm>
            <a:custGeom>
              <a:avLst/>
              <a:gdLst/>
              <a:ahLst/>
              <a:cxnLst/>
              <a:rect r="r" b="b" t="t" l="l"/>
              <a:pathLst>
                <a:path h="2587710" w="4674095">
                  <a:moveTo>
                    <a:pt x="8289" y="0"/>
                  </a:moveTo>
                  <a:lnTo>
                    <a:pt x="4665806" y="0"/>
                  </a:lnTo>
                  <a:cubicBezTo>
                    <a:pt x="4668004" y="0"/>
                    <a:pt x="4670113" y="873"/>
                    <a:pt x="4671667" y="2428"/>
                  </a:cubicBezTo>
                  <a:cubicBezTo>
                    <a:pt x="4673221" y="3982"/>
                    <a:pt x="4674095" y="6090"/>
                    <a:pt x="4674095" y="8289"/>
                  </a:cubicBezTo>
                  <a:lnTo>
                    <a:pt x="4674095" y="2579421"/>
                  </a:lnTo>
                  <a:cubicBezTo>
                    <a:pt x="4674095" y="2581620"/>
                    <a:pt x="4673221" y="2583728"/>
                    <a:pt x="4671667" y="2585283"/>
                  </a:cubicBezTo>
                  <a:cubicBezTo>
                    <a:pt x="4670113" y="2586837"/>
                    <a:pt x="4668004" y="2587710"/>
                    <a:pt x="4665806" y="2587710"/>
                  </a:cubicBezTo>
                  <a:lnTo>
                    <a:pt x="8289" y="2587710"/>
                  </a:lnTo>
                  <a:cubicBezTo>
                    <a:pt x="6090" y="2587710"/>
                    <a:pt x="3982" y="2586837"/>
                    <a:pt x="2428" y="2585283"/>
                  </a:cubicBezTo>
                  <a:cubicBezTo>
                    <a:pt x="873" y="2583728"/>
                    <a:pt x="0" y="2581620"/>
                    <a:pt x="0" y="2579421"/>
                  </a:cubicBezTo>
                  <a:lnTo>
                    <a:pt x="0" y="8289"/>
                  </a:lnTo>
                  <a:cubicBezTo>
                    <a:pt x="0" y="6090"/>
                    <a:pt x="873" y="3982"/>
                    <a:pt x="2428" y="2428"/>
                  </a:cubicBezTo>
                  <a:cubicBezTo>
                    <a:pt x="3982" y="873"/>
                    <a:pt x="6090" y="0"/>
                    <a:pt x="8289" y="0"/>
                  </a:cubicBezTo>
                  <a:close/>
                </a:path>
              </a:pathLst>
            </a:custGeom>
            <a:ln w="28575" cap="sq">
              <a:solidFill>
                <a:srgbClr val="A367B3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674094" cy="26258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367041" y="8867235"/>
            <a:ext cx="12913838" cy="782130"/>
            <a:chOff x="0" y="0"/>
            <a:chExt cx="17218451" cy="104284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0833335" y="155430"/>
              <a:ext cx="1678854" cy="703502"/>
            </a:xfrm>
            <a:custGeom>
              <a:avLst/>
              <a:gdLst/>
              <a:ahLst/>
              <a:cxnLst/>
              <a:rect r="r" b="b" t="t" l="l"/>
              <a:pathLst>
                <a:path h="703502" w="1678854">
                  <a:moveTo>
                    <a:pt x="0" y="0"/>
                  </a:moveTo>
                  <a:lnTo>
                    <a:pt x="1678854" y="0"/>
                  </a:lnTo>
                  <a:lnTo>
                    <a:pt x="1678854" y="703501"/>
                  </a:lnTo>
                  <a:lnTo>
                    <a:pt x="0" y="7035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-4048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2696723" y="0"/>
              <a:ext cx="1193976" cy="1042840"/>
            </a:xfrm>
            <a:custGeom>
              <a:avLst/>
              <a:gdLst/>
              <a:ahLst/>
              <a:cxnLst/>
              <a:rect r="r" b="b" t="t" l="l"/>
              <a:pathLst>
                <a:path h="1042840" w="1193976">
                  <a:moveTo>
                    <a:pt x="0" y="0"/>
                  </a:moveTo>
                  <a:lnTo>
                    <a:pt x="1193976" y="0"/>
                  </a:lnTo>
                  <a:lnTo>
                    <a:pt x="1193976" y="1042840"/>
                  </a:lnTo>
                  <a:lnTo>
                    <a:pt x="0" y="10428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4081978" y="0"/>
              <a:ext cx="3136474" cy="991331"/>
            </a:xfrm>
            <a:custGeom>
              <a:avLst/>
              <a:gdLst/>
              <a:ahLst/>
              <a:cxnLst/>
              <a:rect r="r" b="b" t="t" l="l"/>
              <a:pathLst>
                <a:path h="991331" w="3136474">
                  <a:moveTo>
                    <a:pt x="0" y="0"/>
                  </a:moveTo>
                  <a:lnTo>
                    <a:pt x="3136473" y="0"/>
                  </a:lnTo>
                  <a:lnTo>
                    <a:pt x="3136473" y="991331"/>
                  </a:lnTo>
                  <a:lnTo>
                    <a:pt x="0" y="9913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5445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8719460" y="183908"/>
              <a:ext cx="1929339" cy="675023"/>
            </a:xfrm>
            <a:custGeom>
              <a:avLst/>
              <a:gdLst/>
              <a:ahLst/>
              <a:cxnLst/>
              <a:rect r="r" b="b" t="t" l="l"/>
              <a:pathLst>
                <a:path h="675023" w="1929339">
                  <a:moveTo>
                    <a:pt x="0" y="0"/>
                  </a:moveTo>
                  <a:lnTo>
                    <a:pt x="1929340" y="0"/>
                  </a:lnTo>
                  <a:lnTo>
                    <a:pt x="1929340" y="675023"/>
                  </a:lnTo>
                  <a:lnTo>
                    <a:pt x="0" y="6750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6576488" y="343936"/>
              <a:ext cx="1958438" cy="354967"/>
            </a:xfrm>
            <a:custGeom>
              <a:avLst/>
              <a:gdLst/>
              <a:ahLst/>
              <a:cxnLst/>
              <a:rect r="r" b="b" t="t" l="l"/>
              <a:pathLst>
                <a:path h="354967" w="1958438">
                  <a:moveTo>
                    <a:pt x="0" y="0"/>
                  </a:moveTo>
                  <a:lnTo>
                    <a:pt x="1958437" y="0"/>
                  </a:lnTo>
                  <a:lnTo>
                    <a:pt x="1958437" y="354967"/>
                  </a:lnTo>
                  <a:lnTo>
                    <a:pt x="0" y="354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5394108" y="23597"/>
              <a:ext cx="995645" cy="995645"/>
            </a:xfrm>
            <a:custGeom>
              <a:avLst/>
              <a:gdLst/>
              <a:ahLst/>
              <a:cxnLst/>
              <a:rect r="r" b="b" t="t" l="l"/>
              <a:pathLst>
                <a:path h="995645" w="995645">
                  <a:moveTo>
                    <a:pt x="0" y="0"/>
                  </a:moveTo>
                  <a:lnTo>
                    <a:pt x="995645" y="0"/>
                  </a:lnTo>
                  <a:lnTo>
                    <a:pt x="995645" y="995645"/>
                  </a:lnTo>
                  <a:lnTo>
                    <a:pt x="0" y="995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4244956" y="56826"/>
              <a:ext cx="962416" cy="962416"/>
            </a:xfrm>
            <a:custGeom>
              <a:avLst/>
              <a:gdLst/>
              <a:ahLst/>
              <a:cxnLst/>
              <a:rect r="r" b="b" t="t" l="l"/>
              <a:pathLst>
                <a:path h="962416" w="962416">
                  <a:moveTo>
                    <a:pt x="0" y="0"/>
                  </a:moveTo>
                  <a:lnTo>
                    <a:pt x="962417" y="0"/>
                  </a:lnTo>
                  <a:lnTo>
                    <a:pt x="962417" y="962416"/>
                  </a:lnTo>
                  <a:lnTo>
                    <a:pt x="0" y="9624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828212" y="158969"/>
              <a:ext cx="2129752" cy="819954"/>
            </a:xfrm>
            <a:custGeom>
              <a:avLst/>
              <a:gdLst/>
              <a:ahLst/>
              <a:cxnLst/>
              <a:rect r="r" b="b" t="t" l="l"/>
              <a:pathLst>
                <a:path h="819954" w="2129752">
                  <a:moveTo>
                    <a:pt x="0" y="0"/>
                  </a:moveTo>
                  <a:lnTo>
                    <a:pt x="2129752" y="0"/>
                  </a:lnTo>
                  <a:lnTo>
                    <a:pt x="2129752" y="819954"/>
                  </a:lnTo>
                  <a:lnTo>
                    <a:pt x="0" y="819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158969"/>
              <a:ext cx="1536112" cy="808766"/>
            </a:xfrm>
            <a:custGeom>
              <a:avLst/>
              <a:gdLst/>
              <a:ahLst/>
              <a:cxnLst/>
              <a:rect r="r" b="b" t="t" l="l"/>
              <a:pathLst>
                <a:path h="808766" w="1536112">
                  <a:moveTo>
                    <a:pt x="0" y="0"/>
                  </a:moveTo>
                  <a:lnTo>
                    <a:pt x="1536112" y="0"/>
                  </a:lnTo>
                  <a:lnTo>
                    <a:pt x="1536112" y="808766"/>
                  </a:lnTo>
                  <a:lnTo>
                    <a:pt x="0" y="8087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1783802" y="3472036"/>
            <a:ext cx="14720395" cy="1285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249"/>
              </a:lnSpc>
            </a:pPr>
            <a:r>
              <a:rPr lang="en-US" sz="3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Texto</a:t>
            </a:r>
            <a:r>
              <a:rPr lang="en-US" sz="3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Texto</a:t>
            </a:r>
            <a:r>
              <a:rPr lang="en-US" sz="3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Texto Texto Texto Texto Texto Texto Texto Texto Texto Texto Texto Texto Texto Texto Texto Texto Texto Texto Texto Texto Texto Texto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28700" y="1180012"/>
            <a:ext cx="15590520" cy="853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6000" b="true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CONSIDERAÇÕES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70524" y="230894"/>
            <a:ext cx="17746952" cy="9825211"/>
            <a:chOff x="0" y="0"/>
            <a:chExt cx="4674094" cy="258771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674095" cy="2587710"/>
            </a:xfrm>
            <a:custGeom>
              <a:avLst/>
              <a:gdLst/>
              <a:ahLst/>
              <a:cxnLst/>
              <a:rect r="r" b="b" t="t" l="l"/>
              <a:pathLst>
                <a:path h="2587710" w="4674095">
                  <a:moveTo>
                    <a:pt x="8289" y="0"/>
                  </a:moveTo>
                  <a:lnTo>
                    <a:pt x="4665806" y="0"/>
                  </a:lnTo>
                  <a:cubicBezTo>
                    <a:pt x="4668004" y="0"/>
                    <a:pt x="4670113" y="873"/>
                    <a:pt x="4671667" y="2428"/>
                  </a:cubicBezTo>
                  <a:cubicBezTo>
                    <a:pt x="4673221" y="3982"/>
                    <a:pt x="4674095" y="6090"/>
                    <a:pt x="4674095" y="8289"/>
                  </a:cubicBezTo>
                  <a:lnTo>
                    <a:pt x="4674095" y="2579421"/>
                  </a:lnTo>
                  <a:cubicBezTo>
                    <a:pt x="4674095" y="2581620"/>
                    <a:pt x="4673221" y="2583728"/>
                    <a:pt x="4671667" y="2585283"/>
                  </a:cubicBezTo>
                  <a:cubicBezTo>
                    <a:pt x="4670113" y="2586837"/>
                    <a:pt x="4668004" y="2587710"/>
                    <a:pt x="4665806" y="2587710"/>
                  </a:cubicBezTo>
                  <a:lnTo>
                    <a:pt x="8289" y="2587710"/>
                  </a:lnTo>
                  <a:cubicBezTo>
                    <a:pt x="6090" y="2587710"/>
                    <a:pt x="3982" y="2586837"/>
                    <a:pt x="2428" y="2585283"/>
                  </a:cubicBezTo>
                  <a:cubicBezTo>
                    <a:pt x="873" y="2583728"/>
                    <a:pt x="0" y="2581620"/>
                    <a:pt x="0" y="2579421"/>
                  </a:cubicBezTo>
                  <a:lnTo>
                    <a:pt x="0" y="8289"/>
                  </a:lnTo>
                  <a:cubicBezTo>
                    <a:pt x="0" y="6090"/>
                    <a:pt x="873" y="3982"/>
                    <a:pt x="2428" y="2428"/>
                  </a:cubicBezTo>
                  <a:cubicBezTo>
                    <a:pt x="3982" y="873"/>
                    <a:pt x="6090" y="0"/>
                    <a:pt x="8289" y="0"/>
                  </a:cubicBezTo>
                  <a:close/>
                </a:path>
              </a:pathLst>
            </a:custGeom>
            <a:ln w="28575" cap="sq">
              <a:solidFill>
                <a:srgbClr val="A367B3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674094" cy="26258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367041" y="8867235"/>
            <a:ext cx="12913838" cy="782130"/>
            <a:chOff x="0" y="0"/>
            <a:chExt cx="17218451" cy="104284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0833335" y="155430"/>
              <a:ext cx="1678854" cy="703502"/>
            </a:xfrm>
            <a:custGeom>
              <a:avLst/>
              <a:gdLst/>
              <a:ahLst/>
              <a:cxnLst/>
              <a:rect r="r" b="b" t="t" l="l"/>
              <a:pathLst>
                <a:path h="703502" w="1678854">
                  <a:moveTo>
                    <a:pt x="0" y="0"/>
                  </a:moveTo>
                  <a:lnTo>
                    <a:pt x="1678854" y="0"/>
                  </a:lnTo>
                  <a:lnTo>
                    <a:pt x="1678854" y="703501"/>
                  </a:lnTo>
                  <a:lnTo>
                    <a:pt x="0" y="7035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-4048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2696723" y="0"/>
              <a:ext cx="1193976" cy="1042840"/>
            </a:xfrm>
            <a:custGeom>
              <a:avLst/>
              <a:gdLst/>
              <a:ahLst/>
              <a:cxnLst/>
              <a:rect r="r" b="b" t="t" l="l"/>
              <a:pathLst>
                <a:path h="1042840" w="1193976">
                  <a:moveTo>
                    <a:pt x="0" y="0"/>
                  </a:moveTo>
                  <a:lnTo>
                    <a:pt x="1193976" y="0"/>
                  </a:lnTo>
                  <a:lnTo>
                    <a:pt x="1193976" y="1042840"/>
                  </a:lnTo>
                  <a:lnTo>
                    <a:pt x="0" y="10428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4081978" y="0"/>
              <a:ext cx="3136474" cy="991331"/>
            </a:xfrm>
            <a:custGeom>
              <a:avLst/>
              <a:gdLst/>
              <a:ahLst/>
              <a:cxnLst/>
              <a:rect r="r" b="b" t="t" l="l"/>
              <a:pathLst>
                <a:path h="991331" w="3136474">
                  <a:moveTo>
                    <a:pt x="0" y="0"/>
                  </a:moveTo>
                  <a:lnTo>
                    <a:pt x="3136473" y="0"/>
                  </a:lnTo>
                  <a:lnTo>
                    <a:pt x="3136473" y="991331"/>
                  </a:lnTo>
                  <a:lnTo>
                    <a:pt x="0" y="9913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5445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8719460" y="183908"/>
              <a:ext cx="1929339" cy="675023"/>
            </a:xfrm>
            <a:custGeom>
              <a:avLst/>
              <a:gdLst/>
              <a:ahLst/>
              <a:cxnLst/>
              <a:rect r="r" b="b" t="t" l="l"/>
              <a:pathLst>
                <a:path h="675023" w="1929339">
                  <a:moveTo>
                    <a:pt x="0" y="0"/>
                  </a:moveTo>
                  <a:lnTo>
                    <a:pt x="1929340" y="0"/>
                  </a:lnTo>
                  <a:lnTo>
                    <a:pt x="1929340" y="675023"/>
                  </a:lnTo>
                  <a:lnTo>
                    <a:pt x="0" y="6750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6576488" y="343936"/>
              <a:ext cx="1958438" cy="354967"/>
            </a:xfrm>
            <a:custGeom>
              <a:avLst/>
              <a:gdLst/>
              <a:ahLst/>
              <a:cxnLst/>
              <a:rect r="r" b="b" t="t" l="l"/>
              <a:pathLst>
                <a:path h="354967" w="1958438">
                  <a:moveTo>
                    <a:pt x="0" y="0"/>
                  </a:moveTo>
                  <a:lnTo>
                    <a:pt x="1958437" y="0"/>
                  </a:lnTo>
                  <a:lnTo>
                    <a:pt x="1958437" y="354967"/>
                  </a:lnTo>
                  <a:lnTo>
                    <a:pt x="0" y="354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5394108" y="23597"/>
              <a:ext cx="995645" cy="995645"/>
            </a:xfrm>
            <a:custGeom>
              <a:avLst/>
              <a:gdLst/>
              <a:ahLst/>
              <a:cxnLst/>
              <a:rect r="r" b="b" t="t" l="l"/>
              <a:pathLst>
                <a:path h="995645" w="995645">
                  <a:moveTo>
                    <a:pt x="0" y="0"/>
                  </a:moveTo>
                  <a:lnTo>
                    <a:pt x="995645" y="0"/>
                  </a:lnTo>
                  <a:lnTo>
                    <a:pt x="995645" y="995645"/>
                  </a:lnTo>
                  <a:lnTo>
                    <a:pt x="0" y="995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4244956" y="56826"/>
              <a:ext cx="962416" cy="962416"/>
            </a:xfrm>
            <a:custGeom>
              <a:avLst/>
              <a:gdLst/>
              <a:ahLst/>
              <a:cxnLst/>
              <a:rect r="r" b="b" t="t" l="l"/>
              <a:pathLst>
                <a:path h="962416" w="962416">
                  <a:moveTo>
                    <a:pt x="0" y="0"/>
                  </a:moveTo>
                  <a:lnTo>
                    <a:pt x="962417" y="0"/>
                  </a:lnTo>
                  <a:lnTo>
                    <a:pt x="962417" y="962416"/>
                  </a:lnTo>
                  <a:lnTo>
                    <a:pt x="0" y="9624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828212" y="158969"/>
              <a:ext cx="2129752" cy="819954"/>
            </a:xfrm>
            <a:custGeom>
              <a:avLst/>
              <a:gdLst/>
              <a:ahLst/>
              <a:cxnLst/>
              <a:rect r="r" b="b" t="t" l="l"/>
              <a:pathLst>
                <a:path h="819954" w="2129752">
                  <a:moveTo>
                    <a:pt x="0" y="0"/>
                  </a:moveTo>
                  <a:lnTo>
                    <a:pt x="2129752" y="0"/>
                  </a:lnTo>
                  <a:lnTo>
                    <a:pt x="2129752" y="819954"/>
                  </a:lnTo>
                  <a:lnTo>
                    <a:pt x="0" y="819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158969"/>
              <a:ext cx="1536112" cy="808766"/>
            </a:xfrm>
            <a:custGeom>
              <a:avLst/>
              <a:gdLst/>
              <a:ahLst/>
              <a:cxnLst/>
              <a:rect r="r" b="b" t="t" l="l"/>
              <a:pathLst>
                <a:path h="808766" w="1536112">
                  <a:moveTo>
                    <a:pt x="0" y="0"/>
                  </a:moveTo>
                  <a:lnTo>
                    <a:pt x="1536112" y="0"/>
                  </a:lnTo>
                  <a:lnTo>
                    <a:pt x="1536112" y="808766"/>
                  </a:lnTo>
                  <a:lnTo>
                    <a:pt x="0" y="8087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1898825" y="2759056"/>
            <a:ext cx="14720395" cy="1285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249"/>
              </a:lnSpc>
            </a:pPr>
            <a:r>
              <a:rPr lang="en-US" sz="3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Seguir o padrão ABNT 2025/2026</a:t>
            </a:r>
          </a:p>
          <a:p>
            <a:pPr algn="just">
              <a:lnSpc>
                <a:spcPts val="5249"/>
              </a:lnSpc>
            </a:pPr>
            <a:r>
              <a:rPr lang="en-US" sz="3499" i="true">
                <a:solidFill>
                  <a:srgbClr val="000000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Exemplo: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28700" y="1180012"/>
            <a:ext cx="15590520" cy="853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80"/>
              </a:lnSpc>
            </a:pPr>
            <a:r>
              <a:rPr lang="en-US" sz="6000" b="true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REFERÊNCIAS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898825" y="4392536"/>
            <a:ext cx="15304963" cy="628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249"/>
              </a:lnSpc>
            </a:pPr>
            <a:r>
              <a:rPr lang="en-US" sz="3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FOUCAULT, Michel. </a:t>
            </a:r>
            <a:r>
              <a:rPr lang="en-US" sz="3499" b="true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 ordem do discurso.</a:t>
            </a:r>
            <a:r>
              <a:rPr lang="en-US" sz="3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Loyola, São Paulo, Brasil, 1996.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DAHHbM1dm_w</dc:identifier>
  <dcterms:modified xsi:type="dcterms:W3CDTF">2011-08-01T06:04:30Z</dcterms:modified>
  <cp:revision>1</cp:revision>
  <dc:title>TÍTULO</dc:title>
</cp:coreProperties>
</file>